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89" r:id="rId2"/>
    <p:sldId id="260" r:id="rId3"/>
    <p:sldId id="262" r:id="rId4"/>
    <p:sldId id="267" r:id="rId5"/>
    <p:sldId id="326" r:id="rId6"/>
    <p:sldId id="263" r:id="rId7"/>
    <p:sldId id="286" r:id="rId8"/>
    <p:sldId id="313" r:id="rId9"/>
    <p:sldId id="314" r:id="rId10"/>
    <p:sldId id="315" r:id="rId11"/>
    <p:sldId id="264" r:id="rId12"/>
    <p:sldId id="319" r:id="rId13"/>
    <p:sldId id="320" r:id="rId14"/>
    <p:sldId id="321" r:id="rId15"/>
    <p:sldId id="322" r:id="rId16"/>
    <p:sldId id="323" r:id="rId17"/>
    <p:sldId id="324" r:id="rId18"/>
    <p:sldId id="325" r:id="rId19"/>
    <p:sldId id="265" r:id="rId20"/>
    <p:sldId id="312" r:id="rId21"/>
    <p:sldId id="266" r:id="rId22"/>
  </p:sldIdLst>
  <p:sldSz cx="12192000" cy="6858000"/>
  <p:notesSz cx="6858000" cy="9144000"/>
  <p:custDataLst>
    <p:tags r:id="rId24"/>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B828D"/>
    <a:srgbClr val="6DC3AC"/>
    <a:srgbClr val="A6DCBC"/>
    <a:srgbClr val="FFCC00"/>
    <a:srgbClr val="27BBCB"/>
    <a:srgbClr val="FFFFFF"/>
    <a:srgbClr val="F8D367"/>
    <a:srgbClr val="40464B"/>
    <a:srgbClr val="E6E122"/>
    <a:srgbClr val="F0F2E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BF781EB-BD10-4715-8B21-CDF06325239B}" v="454" dt="2022-11-22T06:36:39.883"/>
  </p1510:revLst>
</p1510:revInfo>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等深淺樣式 2 - 輔色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等深淺樣式 2 - 輔色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中等深淺樣式 2 - 輔色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144" autoAdjust="0"/>
    <p:restoredTop sz="85995" autoAdjust="0"/>
  </p:normalViewPr>
  <p:slideViewPr>
    <p:cSldViewPr snapToGrid="0">
      <p:cViewPr varScale="1">
        <p:scale>
          <a:sx n="67" d="100"/>
          <a:sy n="67" d="100"/>
        </p:scale>
        <p:origin x="1166"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瑀婕 陳" userId="c176ebd2e60a71ab" providerId="LiveId" clId="{8BF781EB-BD10-4715-8B21-CDF06325239B}"/>
    <pc:docChg chg="undo redo custSel addSld delSld modSld sldOrd delMainMaster modMainMaster">
      <pc:chgData name="瑀婕 陳" userId="c176ebd2e60a71ab" providerId="LiveId" clId="{8BF781EB-BD10-4715-8B21-CDF06325239B}" dt="2022-11-22T06:36:39.883" v="9978" actId="164"/>
      <pc:docMkLst>
        <pc:docMk/>
      </pc:docMkLst>
      <pc:sldChg chg="addSp modSp mod modTransition setBg modAnim">
        <pc:chgData name="瑀婕 陳" userId="c176ebd2e60a71ab" providerId="LiveId" clId="{8BF781EB-BD10-4715-8B21-CDF06325239B}" dt="2022-11-17T22:32:21.077" v="8697"/>
        <pc:sldMkLst>
          <pc:docMk/>
          <pc:sldMk cId="1230597899" sldId="259"/>
        </pc:sldMkLst>
        <pc:spChg chg="mod">
          <ac:chgData name="瑀婕 陳" userId="c176ebd2e60a71ab" providerId="LiveId" clId="{8BF781EB-BD10-4715-8B21-CDF06325239B}" dt="2022-10-24T12:39:24.317" v="9" actId="207"/>
          <ac:spMkLst>
            <pc:docMk/>
            <pc:sldMk cId="1230597899" sldId="259"/>
            <ac:spMk id="2" creationId="{6044F12E-57AB-454C-B69D-43ACC9226BB6}"/>
          </ac:spMkLst>
        </pc:spChg>
        <pc:spChg chg="mod">
          <ac:chgData name="瑀婕 陳" userId="c176ebd2e60a71ab" providerId="LiveId" clId="{8BF781EB-BD10-4715-8B21-CDF06325239B}" dt="2022-11-17T22:30:46.366" v="8688" actId="14100"/>
          <ac:spMkLst>
            <pc:docMk/>
            <pc:sldMk cId="1230597899" sldId="259"/>
            <ac:spMk id="4" creationId="{A057E46E-41FE-4905-8921-75D72F0C9E6C}"/>
          </ac:spMkLst>
        </pc:spChg>
        <pc:spChg chg="mod">
          <ac:chgData name="瑀婕 陳" userId="c176ebd2e60a71ab" providerId="LiveId" clId="{8BF781EB-BD10-4715-8B21-CDF06325239B}" dt="2022-11-17T22:30:31.523" v="8680" actId="14100"/>
          <ac:spMkLst>
            <pc:docMk/>
            <pc:sldMk cId="1230597899" sldId="259"/>
            <ac:spMk id="6" creationId="{081B6F3E-380E-4F3B-B833-6D6CB52DA400}"/>
          </ac:spMkLst>
        </pc:spChg>
        <pc:spChg chg="mod">
          <ac:chgData name="瑀婕 陳" userId="c176ebd2e60a71ab" providerId="LiveId" clId="{8BF781EB-BD10-4715-8B21-CDF06325239B}" dt="2022-11-17T22:31:05.985" v="8694" actId="1076"/>
          <ac:spMkLst>
            <pc:docMk/>
            <pc:sldMk cId="1230597899" sldId="259"/>
            <ac:spMk id="8" creationId="{0EBD3FAE-B4F4-4FB5-863D-EABDE14837E6}"/>
          </ac:spMkLst>
        </pc:spChg>
        <pc:grpChg chg="add mod">
          <ac:chgData name="瑀婕 陳" userId="c176ebd2e60a71ab" providerId="LiveId" clId="{8BF781EB-BD10-4715-8B21-CDF06325239B}" dt="2022-11-17T22:31:09.431" v="8695" actId="1076"/>
          <ac:grpSpMkLst>
            <pc:docMk/>
            <pc:sldMk cId="1230597899" sldId="259"/>
            <ac:grpSpMk id="3" creationId="{B4A145E8-BC97-E5A2-E556-E30215BDC559}"/>
          </ac:grpSpMkLst>
        </pc:grpChg>
      </pc:sldChg>
      <pc:sldChg chg="addSp delSp modSp mod modTransition delAnim modAnim">
        <pc:chgData name="瑀婕 陳" userId="c176ebd2e60a71ab" providerId="LiveId" clId="{8BF781EB-BD10-4715-8B21-CDF06325239B}" dt="2022-11-17T22:31:24.031" v="8696"/>
        <pc:sldMkLst>
          <pc:docMk/>
          <pc:sldMk cId="571198588" sldId="260"/>
        </pc:sldMkLst>
        <pc:spChg chg="mod">
          <ac:chgData name="瑀婕 陳" userId="c176ebd2e60a71ab" providerId="LiveId" clId="{8BF781EB-BD10-4715-8B21-CDF06325239B}" dt="2022-10-24T12:44:01.191" v="95" actId="164"/>
          <ac:spMkLst>
            <pc:docMk/>
            <pc:sldMk cId="571198588" sldId="260"/>
            <ac:spMk id="4" creationId="{CC4E0EAB-8681-4E3F-91C1-B50C1009C7CB}"/>
          </ac:spMkLst>
        </pc:spChg>
        <pc:spChg chg="mod">
          <ac:chgData name="瑀婕 陳" userId="c176ebd2e60a71ab" providerId="LiveId" clId="{8BF781EB-BD10-4715-8B21-CDF06325239B}" dt="2022-10-25T12:45:55.112" v="949" actId="113"/>
          <ac:spMkLst>
            <pc:docMk/>
            <pc:sldMk cId="571198588" sldId="260"/>
            <ac:spMk id="5" creationId="{8D7A9D0B-9BB6-482C-8701-85567258E811}"/>
          </ac:spMkLst>
        </pc:spChg>
        <pc:spChg chg="mod">
          <ac:chgData name="瑀婕 陳" userId="c176ebd2e60a71ab" providerId="LiveId" clId="{8BF781EB-BD10-4715-8B21-CDF06325239B}" dt="2022-10-25T11:37:57.340" v="661" actId="2711"/>
          <ac:spMkLst>
            <pc:docMk/>
            <pc:sldMk cId="571198588" sldId="260"/>
            <ac:spMk id="8" creationId="{D1457E5C-8ED8-4519-A3DC-1D36B0FE56EA}"/>
          </ac:spMkLst>
        </pc:spChg>
        <pc:spChg chg="mod">
          <ac:chgData name="瑀婕 陳" userId="c176ebd2e60a71ab" providerId="LiveId" clId="{8BF781EB-BD10-4715-8B21-CDF06325239B}" dt="2022-10-27T10:11:26.522" v="3282" actId="20577"/>
          <ac:spMkLst>
            <pc:docMk/>
            <pc:sldMk cId="571198588" sldId="260"/>
            <ac:spMk id="12" creationId="{3EF77C66-BF49-4689-8675-D3B8F322F225}"/>
          </ac:spMkLst>
        </pc:spChg>
        <pc:spChg chg="mod">
          <ac:chgData name="瑀婕 陳" userId="c176ebd2e60a71ab" providerId="LiveId" clId="{8BF781EB-BD10-4715-8B21-CDF06325239B}" dt="2022-10-27T10:11:28.551" v="3289" actId="20577"/>
          <ac:spMkLst>
            <pc:docMk/>
            <pc:sldMk cId="571198588" sldId="260"/>
            <ac:spMk id="15" creationId="{53FCEDB3-0857-46A0-A99E-5524F2ABFF12}"/>
          </ac:spMkLst>
        </pc:spChg>
        <pc:spChg chg="mod">
          <ac:chgData name="瑀婕 陳" userId="c176ebd2e60a71ab" providerId="LiveId" clId="{8BF781EB-BD10-4715-8B21-CDF06325239B}" dt="2022-10-25T11:37:57.340" v="661" actId="2711"/>
          <ac:spMkLst>
            <pc:docMk/>
            <pc:sldMk cId="571198588" sldId="260"/>
            <ac:spMk id="18" creationId="{1DB1D3AA-FB78-497C-9624-F4984DE7EB89}"/>
          </ac:spMkLst>
        </pc:spChg>
        <pc:grpChg chg="add mod">
          <ac:chgData name="瑀婕 陳" userId="c176ebd2e60a71ab" providerId="LiveId" clId="{8BF781EB-BD10-4715-8B21-CDF06325239B}" dt="2022-10-24T12:44:01.191" v="95" actId="164"/>
          <ac:grpSpMkLst>
            <pc:docMk/>
            <pc:sldMk cId="571198588" sldId="260"/>
            <ac:grpSpMk id="2" creationId="{A1A6DCC5-251F-D09D-6A7A-5E00B22EBEED}"/>
          </ac:grpSpMkLst>
        </pc:grpChg>
        <pc:grpChg chg="add mod">
          <ac:chgData name="瑀婕 陳" userId="c176ebd2e60a71ab" providerId="LiveId" clId="{8BF781EB-BD10-4715-8B21-CDF06325239B}" dt="2022-10-24T12:44:11.612" v="97" actId="1076"/>
          <ac:grpSpMkLst>
            <pc:docMk/>
            <pc:sldMk cId="571198588" sldId="260"/>
            <ac:grpSpMk id="3" creationId="{E9F2C3BE-0585-1E6C-9794-0404D5D0A18F}"/>
          </ac:grpSpMkLst>
        </pc:grpChg>
        <pc:grpChg chg="mod">
          <ac:chgData name="瑀婕 陳" userId="c176ebd2e60a71ab" providerId="LiveId" clId="{8BF781EB-BD10-4715-8B21-CDF06325239B}" dt="2022-10-24T12:44:05.891" v="96" actId="164"/>
          <ac:grpSpMkLst>
            <pc:docMk/>
            <pc:sldMk cId="571198588" sldId="260"/>
            <ac:grpSpMk id="9" creationId="{D5360050-204D-4B6C-96C4-D16F5C59091F}"/>
          </ac:grpSpMkLst>
        </pc:grpChg>
        <pc:grpChg chg="mod">
          <ac:chgData name="瑀婕 陳" userId="c176ebd2e60a71ab" providerId="LiveId" clId="{8BF781EB-BD10-4715-8B21-CDF06325239B}" dt="2022-10-24T12:44:05.891" v="96" actId="164"/>
          <ac:grpSpMkLst>
            <pc:docMk/>
            <pc:sldMk cId="571198588" sldId="260"/>
            <ac:grpSpMk id="10" creationId="{FF18BBA5-77BB-49E0-88A0-16413EAF563F}"/>
          </ac:grpSpMkLst>
        </pc:grpChg>
        <pc:grpChg chg="mod">
          <ac:chgData name="瑀婕 陳" userId="c176ebd2e60a71ab" providerId="LiveId" clId="{8BF781EB-BD10-4715-8B21-CDF06325239B}" dt="2022-10-24T12:44:05.891" v="96" actId="164"/>
          <ac:grpSpMkLst>
            <pc:docMk/>
            <pc:sldMk cId="571198588" sldId="260"/>
            <ac:grpSpMk id="13" creationId="{D26F4E90-1699-4D4F-BDD2-85CD9041C4B5}"/>
          </ac:grpSpMkLst>
        </pc:grpChg>
        <pc:grpChg chg="mod">
          <ac:chgData name="瑀婕 陳" userId="c176ebd2e60a71ab" providerId="LiveId" clId="{8BF781EB-BD10-4715-8B21-CDF06325239B}" dt="2022-10-24T12:44:05.891" v="96" actId="164"/>
          <ac:grpSpMkLst>
            <pc:docMk/>
            <pc:sldMk cId="571198588" sldId="260"/>
            <ac:grpSpMk id="16" creationId="{E52ADACC-D7DB-4CD2-929A-3874C49B001E}"/>
          </ac:grpSpMkLst>
        </pc:grpChg>
        <pc:picChg chg="del">
          <ac:chgData name="瑀婕 陳" userId="c176ebd2e60a71ab" providerId="LiveId" clId="{8BF781EB-BD10-4715-8B21-CDF06325239B}" dt="2022-10-24T12:43:24.799" v="56" actId="478"/>
          <ac:picMkLst>
            <pc:docMk/>
            <pc:sldMk cId="571198588" sldId="260"/>
            <ac:picMk id="6" creationId="{D6A8C678-DEBD-4F93-BDCF-D946A13C7BD4}"/>
          </ac:picMkLst>
        </pc:picChg>
      </pc:sldChg>
      <pc:sldChg chg="delSp modSp mod modTransition delAnim modAnim">
        <pc:chgData name="瑀婕 陳" userId="c176ebd2e60a71ab" providerId="LiveId" clId="{8BF781EB-BD10-4715-8B21-CDF06325239B}" dt="2022-11-17T22:32:54.592" v="8702"/>
        <pc:sldMkLst>
          <pc:docMk/>
          <pc:sldMk cId="925910983" sldId="262"/>
        </pc:sldMkLst>
        <pc:spChg chg="mod">
          <ac:chgData name="瑀婕 陳" userId="c176ebd2e60a71ab" providerId="LiveId" clId="{8BF781EB-BD10-4715-8B21-CDF06325239B}" dt="2022-10-25T12:45:59.905" v="951" actId="113"/>
          <ac:spMkLst>
            <pc:docMk/>
            <pc:sldMk cId="925910983" sldId="262"/>
            <ac:spMk id="11" creationId="{A9EB7044-CE97-4E22-8134-2D2486C35593}"/>
          </ac:spMkLst>
        </pc:spChg>
        <pc:spChg chg="mod">
          <ac:chgData name="瑀婕 陳" userId="c176ebd2e60a71ab" providerId="LiveId" clId="{8BF781EB-BD10-4715-8B21-CDF06325239B}" dt="2022-10-25T11:38:04.781" v="662" actId="2711"/>
          <ac:spMkLst>
            <pc:docMk/>
            <pc:sldMk cId="925910983" sldId="262"/>
            <ac:spMk id="12" creationId="{E0466237-626A-46D0-B6BF-6E44B980F591}"/>
          </ac:spMkLst>
        </pc:spChg>
        <pc:spChg chg="del">
          <ac:chgData name="瑀婕 陳" userId="c176ebd2e60a71ab" providerId="LiveId" clId="{8BF781EB-BD10-4715-8B21-CDF06325239B}" dt="2022-10-26T19:08:51.562" v="1150" actId="478"/>
          <ac:spMkLst>
            <pc:docMk/>
            <pc:sldMk cId="925910983" sldId="262"/>
            <ac:spMk id="13" creationId="{70E98E42-DBE6-446A-9FB2-7A0A7AC23BC5}"/>
          </ac:spMkLst>
        </pc:spChg>
        <pc:picChg chg="del">
          <ac:chgData name="瑀婕 陳" userId="c176ebd2e60a71ab" providerId="LiveId" clId="{8BF781EB-BD10-4715-8B21-CDF06325239B}" dt="2022-10-24T12:45:37.735" v="169" actId="478"/>
          <ac:picMkLst>
            <pc:docMk/>
            <pc:sldMk cId="925910983" sldId="262"/>
            <ac:picMk id="9" creationId="{AC31CB72-D5C3-447E-B114-A2CC56F6EA31}"/>
          </ac:picMkLst>
        </pc:picChg>
      </pc:sldChg>
      <pc:sldChg chg="delSp modSp mod modTransition delAnim modAnim">
        <pc:chgData name="瑀婕 陳" userId="c176ebd2e60a71ab" providerId="LiveId" clId="{8BF781EB-BD10-4715-8B21-CDF06325239B}" dt="2022-11-17T22:33:32.674" v="8703"/>
        <pc:sldMkLst>
          <pc:docMk/>
          <pc:sldMk cId="831643749" sldId="263"/>
        </pc:sldMkLst>
        <pc:spChg chg="mod">
          <ac:chgData name="瑀婕 陳" userId="c176ebd2e60a71ab" providerId="LiveId" clId="{8BF781EB-BD10-4715-8B21-CDF06325239B}" dt="2022-10-25T11:38:28.402" v="666" actId="2711"/>
          <ac:spMkLst>
            <pc:docMk/>
            <pc:sldMk cId="831643749" sldId="263"/>
            <ac:spMk id="11" creationId="{A9EB7044-CE97-4E22-8134-2D2486C35593}"/>
          </ac:spMkLst>
        </pc:spChg>
        <pc:spChg chg="mod">
          <ac:chgData name="瑀婕 陳" userId="c176ebd2e60a71ab" providerId="LiveId" clId="{8BF781EB-BD10-4715-8B21-CDF06325239B}" dt="2022-10-27T10:12:22.979" v="3323" actId="2711"/>
          <ac:spMkLst>
            <pc:docMk/>
            <pc:sldMk cId="831643749" sldId="263"/>
            <ac:spMk id="12" creationId="{E0466237-626A-46D0-B6BF-6E44B980F591}"/>
          </ac:spMkLst>
        </pc:spChg>
        <pc:spChg chg="del">
          <ac:chgData name="瑀婕 陳" userId="c176ebd2e60a71ab" providerId="LiveId" clId="{8BF781EB-BD10-4715-8B21-CDF06325239B}" dt="2022-10-27T08:23:22.423" v="1680" actId="478"/>
          <ac:spMkLst>
            <pc:docMk/>
            <pc:sldMk cId="831643749" sldId="263"/>
            <ac:spMk id="13" creationId="{70E98E42-DBE6-446A-9FB2-7A0A7AC23BC5}"/>
          </ac:spMkLst>
        </pc:spChg>
        <pc:picChg chg="del">
          <ac:chgData name="瑀婕 陳" userId="c176ebd2e60a71ab" providerId="LiveId" clId="{8BF781EB-BD10-4715-8B21-CDF06325239B}" dt="2022-10-24T12:48:20.484" v="225" actId="478"/>
          <ac:picMkLst>
            <pc:docMk/>
            <pc:sldMk cId="831643749" sldId="263"/>
            <ac:picMk id="9" creationId="{AC31CB72-D5C3-447E-B114-A2CC56F6EA31}"/>
          </ac:picMkLst>
        </pc:picChg>
      </pc:sldChg>
      <pc:sldChg chg="delSp modSp mod modTransition delAnim modAnim">
        <pc:chgData name="瑀婕 陳" userId="c176ebd2e60a71ab" providerId="LiveId" clId="{8BF781EB-BD10-4715-8B21-CDF06325239B}" dt="2022-11-17T22:33:42.596" v="8706"/>
        <pc:sldMkLst>
          <pc:docMk/>
          <pc:sldMk cId="718345595" sldId="264"/>
        </pc:sldMkLst>
        <pc:spChg chg="mod">
          <ac:chgData name="瑀婕 陳" userId="c176ebd2e60a71ab" providerId="LiveId" clId="{8BF781EB-BD10-4715-8B21-CDF06325239B}" dt="2022-10-27T10:12:50.636" v="3344" actId="2711"/>
          <ac:spMkLst>
            <pc:docMk/>
            <pc:sldMk cId="718345595" sldId="264"/>
            <ac:spMk id="12" creationId="{E0466237-626A-46D0-B6BF-6E44B980F591}"/>
          </ac:spMkLst>
        </pc:spChg>
        <pc:spChg chg="del">
          <ac:chgData name="瑀婕 陳" userId="c176ebd2e60a71ab" providerId="LiveId" clId="{8BF781EB-BD10-4715-8B21-CDF06325239B}" dt="2022-10-27T08:23:25.772" v="1681" actId="478"/>
          <ac:spMkLst>
            <pc:docMk/>
            <pc:sldMk cId="718345595" sldId="264"/>
            <ac:spMk id="13" creationId="{70E98E42-DBE6-446A-9FB2-7A0A7AC23BC5}"/>
          </ac:spMkLst>
        </pc:spChg>
        <pc:picChg chg="del">
          <ac:chgData name="瑀婕 陳" userId="c176ebd2e60a71ab" providerId="LiveId" clId="{8BF781EB-BD10-4715-8B21-CDF06325239B}" dt="2022-10-24T12:48:31.599" v="226" actId="478"/>
          <ac:picMkLst>
            <pc:docMk/>
            <pc:sldMk cId="718345595" sldId="264"/>
            <ac:picMk id="9" creationId="{AC31CB72-D5C3-447E-B114-A2CC56F6EA31}"/>
          </ac:picMkLst>
        </pc:picChg>
      </pc:sldChg>
      <pc:sldChg chg="delSp modSp mod modTransition delAnim modAnim">
        <pc:chgData name="瑀婕 陳" userId="c176ebd2e60a71ab" providerId="LiveId" clId="{8BF781EB-BD10-4715-8B21-CDF06325239B}" dt="2022-11-17T22:33:48.948" v="8709"/>
        <pc:sldMkLst>
          <pc:docMk/>
          <pc:sldMk cId="1020680221" sldId="265"/>
        </pc:sldMkLst>
        <pc:spChg chg="mod">
          <ac:chgData name="瑀婕 陳" userId="c176ebd2e60a71ab" providerId="LiveId" clId="{8BF781EB-BD10-4715-8B21-CDF06325239B}" dt="2022-10-25T11:38:54.529" v="670" actId="2711"/>
          <ac:spMkLst>
            <pc:docMk/>
            <pc:sldMk cId="1020680221" sldId="265"/>
            <ac:spMk id="11" creationId="{A9EB7044-CE97-4E22-8134-2D2486C35593}"/>
          </ac:spMkLst>
        </pc:spChg>
        <pc:spChg chg="mod">
          <ac:chgData name="瑀婕 陳" userId="c176ebd2e60a71ab" providerId="LiveId" clId="{8BF781EB-BD10-4715-8B21-CDF06325239B}" dt="2022-10-24T12:48:14.857" v="224" actId="14100"/>
          <ac:spMkLst>
            <pc:docMk/>
            <pc:sldMk cId="1020680221" sldId="265"/>
            <ac:spMk id="12" creationId="{E0466237-626A-46D0-B6BF-6E44B980F591}"/>
          </ac:spMkLst>
        </pc:spChg>
        <pc:spChg chg="del">
          <ac:chgData name="瑀婕 陳" userId="c176ebd2e60a71ab" providerId="LiveId" clId="{8BF781EB-BD10-4715-8B21-CDF06325239B}" dt="2022-10-27T08:23:29.093" v="1682" actId="478"/>
          <ac:spMkLst>
            <pc:docMk/>
            <pc:sldMk cId="1020680221" sldId="265"/>
            <ac:spMk id="13" creationId="{70E98E42-DBE6-446A-9FB2-7A0A7AC23BC5}"/>
          </ac:spMkLst>
        </pc:spChg>
        <pc:picChg chg="del">
          <ac:chgData name="瑀婕 陳" userId="c176ebd2e60a71ab" providerId="LiveId" clId="{8BF781EB-BD10-4715-8B21-CDF06325239B}" dt="2022-10-24T12:48:34.929" v="227" actId="478"/>
          <ac:picMkLst>
            <pc:docMk/>
            <pc:sldMk cId="1020680221" sldId="265"/>
            <ac:picMk id="9" creationId="{AC31CB72-D5C3-447E-B114-A2CC56F6EA31}"/>
          </ac:picMkLst>
        </pc:picChg>
      </pc:sldChg>
      <pc:sldChg chg="addSp delSp modSp mod modTransition delAnim modAnim">
        <pc:chgData name="瑀婕 陳" userId="c176ebd2e60a71ab" providerId="LiveId" clId="{8BF781EB-BD10-4715-8B21-CDF06325239B}" dt="2022-11-17T22:33:53.120" v="8710"/>
        <pc:sldMkLst>
          <pc:docMk/>
          <pc:sldMk cId="1120460525" sldId="266"/>
        </pc:sldMkLst>
        <pc:spChg chg="mod">
          <ac:chgData name="瑀婕 陳" userId="c176ebd2e60a71ab" providerId="LiveId" clId="{8BF781EB-BD10-4715-8B21-CDF06325239B}" dt="2022-10-25T11:39:02.293" v="672" actId="2711"/>
          <ac:spMkLst>
            <pc:docMk/>
            <pc:sldMk cId="1120460525" sldId="266"/>
            <ac:spMk id="4" creationId="{A057E46E-41FE-4905-8921-75D72F0C9E6C}"/>
          </ac:spMkLst>
        </pc:spChg>
        <pc:spChg chg="add del mod">
          <ac:chgData name="瑀婕 陳" userId="c176ebd2e60a71ab" providerId="LiveId" clId="{8BF781EB-BD10-4715-8B21-CDF06325239B}" dt="2022-10-24T12:59:36.348" v="319" actId="12789"/>
          <ac:spMkLst>
            <pc:docMk/>
            <pc:sldMk cId="1120460525" sldId="266"/>
            <ac:spMk id="6" creationId="{081B6F3E-380E-4F3B-B833-6D6CB52DA400}"/>
          </ac:spMkLst>
        </pc:spChg>
        <pc:spChg chg="del">
          <ac:chgData name="瑀婕 陳" userId="c176ebd2e60a71ab" providerId="LiveId" clId="{8BF781EB-BD10-4715-8B21-CDF06325239B}" dt="2022-10-24T12:59:06.729" v="301" actId="478"/>
          <ac:spMkLst>
            <pc:docMk/>
            <pc:sldMk cId="1120460525" sldId="266"/>
            <ac:spMk id="8" creationId="{0EBD3FAE-B4F4-4FB5-863D-EABDE14837E6}"/>
          </ac:spMkLst>
        </pc:spChg>
        <pc:spChg chg="del">
          <ac:chgData name="瑀婕 陳" userId="c176ebd2e60a71ab" providerId="LiveId" clId="{8BF781EB-BD10-4715-8B21-CDF06325239B}" dt="2022-10-24T12:58:57.827" v="296" actId="478"/>
          <ac:spMkLst>
            <pc:docMk/>
            <pc:sldMk cId="1120460525" sldId="266"/>
            <ac:spMk id="9" creationId="{48A5B093-EEFD-4BDC-9FBE-6A7046F73F51}"/>
          </ac:spMkLst>
        </pc:spChg>
        <pc:picChg chg="del">
          <ac:chgData name="瑀婕 陳" userId="c176ebd2e60a71ab" providerId="LiveId" clId="{8BF781EB-BD10-4715-8B21-CDF06325239B}" dt="2022-10-24T12:58:58.350" v="297" actId="478"/>
          <ac:picMkLst>
            <pc:docMk/>
            <pc:sldMk cId="1120460525" sldId="266"/>
            <ac:picMk id="5" creationId="{98C16DAA-CD44-48FD-852D-977BFBD33441}"/>
          </ac:picMkLst>
        </pc:picChg>
      </pc:sldChg>
      <pc:sldChg chg="addSp delSp modSp mod modTransition modAnim">
        <pc:chgData name="瑀婕 陳" userId="c176ebd2e60a71ab" providerId="LiveId" clId="{8BF781EB-BD10-4715-8B21-CDF06325239B}" dt="2022-11-17T22:31:24.031" v="8696"/>
        <pc:sldMkLst>
          <pc:docMk/>
          <pc:sldMk cId="2154810997" sldId="267"/>
        </pc:sldMkLst>
        <pc:spChg chg="add mod">
          <ac:chgData name="瑀婕 陳" userId="c176ebd2e60a71ab" providerId="LiveId" clId="{8BF781EB-BD10-4715-8B21-CDF06325239B}" dt="2022-10-25T11:39:17.570" v="673" actId="948"/>
          <ac:spMkLst>
            <pc:docMk/>
            <pc:sldMk cId="2154810997" sldId="267"/>
            <ac:spMk id="2" creationId="{6238F44B-1AF9-E272-94E8-E2BB150E676A}"/>
          </ac:spMkLst>
        </pc:spChg>
        <pc:spChg chg="mod">
          <ac:chgData name="瑀婕 陳" userId="c176ebd2e60a71ab" providerId="LiveId" clId="{8BF781EB-BD10-4715-8B21-CDF06325239B}" dt="2022-10-25T11:40:31.024" v="719" actId="2711"/>
          <ac:spMkLst>
            <pc:docMk/>
            <pc:sldMk cId="2154810997" sldId="267"/>
            <ac:spMk id="8" creationId="{9ACF9282-C903-4DB6-BFDE-7857F11C10F7}"/>
          </ac:spMkLst>
        </pc:spChg>
        <pc:spChg chg="del">
          <ac:chgData name="瑀婕 陳" userId="c176ebd2e60a71ab" providerId="LiveId" clId="{8BF781EB-BD10-4715-8B21-CDF06325239B}" dt="2022-10-24T12:46:10.986" v="190" actId="478"/>
          <ac:spMkLst>
            <pc:docMk/>
            <pc:sldMk cId="2154810997" sldId="267"/>
            <ac:spMk id="18" creationId="{CE533DD4-02C6-48CB-ADA1-83776C5A33BA}"/>
          </ac:spMkLst>
        </pc:spChg>
        <pc:spChg chg="del">
          <ac:chgData name="瑀婕 陳" userId="c176ebd2e60a71ab" providerId="LiveId" clId="{8BF781EB-BD10-4715-8B21-CDF06325239B}" dt="2022-10-24T12:46:10.986" v="190" actId="478"/>
          <ac:spMkLst>
            <pc:docMk/>
            <pc:sldMk cId="2154810997" sldId="267"/>
            <ac:spMk id="19" creationId="{4BFB4520-BEC2-424A-B024-412C91B71547}"/>
          </ac:spMkLst>
        </pc:spChg>
        <pc:spChg chg="del">
          <ac:chgData name="瑀婕 陳" userId="c176ebd2e60a71ab" providerId="LiveId" clId="{8BF781EB-BD10-4715-8B21-CDF06325239B}" dt="2022-10-24T12:46:10.986" v="190" actId="478"/>
          <ac:spMkLst>
            <pc:docMk/>
            <pc:sldMk cId="2154810997" sldId="267"/>
            <ac:spMk id="20" creationId="{F4D619BB-7CFE-4078-92AD-B5C863F45329}"/>
          </ac:spMkLst>
        </pc:spChg>
        <pc:spChg chg="del">
          <ac:chgData name="瑀婕 陳" userId="c176ebd2e60a71ab" providerId="LiveId" clId="{8BF781EB-BD10-4715-8B21-CDF06325239B}" dt="2022-10-24T12:46:06.456" v="189" actId="478"/>
          <ac:spMkLst>
            <pc:docMk/>
            <pc:sldMk cId="2154810997" sldId="267"/>
            <ac:spMk id="21" creationId="{5605B0BA-00C5-4671-8C92-3B054FF1E2C2}"/>
          </ac:spMkLst>
        </pc:spChg>
        <pc:spChg chg="del">
          <ac:chgData name="瑀婕 陳" userId="c176ebd2e60a71ab" providerId="LiveId" clId="{8BF781EB-BD10-4715-8B21-CDF06325239B}" dt="2022-10-24T12:46:10.986" v="190" actId="478"/>
          <ac:spMkLst>
            <pc:docMk/>
            <pc:sldMk cId="2154810997" sldId="267"/>
            <ac:spMk id="22" creationId="{BDC32B82-1DAE-44D6-9FC2-91DD9410D720}"/>
          </ac:spMkLst>
        </pc:spChg>
        <pc:grpChg chg="del">
          <ac:chgData name="瑀婕 陳" userId="c176ebd2e60a71ab" providerId="LiveId" clId="{8BF781EB-BD10-4715-8B21-CDF06325239B}" dt="2022-10-24T12:46:10.986" v="190" actId="478"/>
          <ac:grpSpMkLst>
            <pc:docMk/>
            <pc:sldMk cId="2154810997" sldId="267"/>
            <ac:grpSpMk id="12" creationId="{6240F97E-5135-429B-9F4F-F758BC2D89A0}"/>
          </ac:grpSpMkLst>
        </pc:grpChg>
        <pc:picChg chg="del">
          <ac:chgData name="瑀婕 陳" userId="c176ebd2e60a71ab" providerId="LiveId" clId="{8BF781EB-BD10-4715-8B21-CDF06325239B}" dt="2022-10-24T12:46:10.986" v="190" actId="478"/>
          <ac:picMkLst>
            <pc:docMk/>
            <pc:sldMk cId="2154810997" sldId="267"/>
            <ac:picMk id="24" creationId="{94118297-6F5C-486D-B0CD-8EB6220F84C9}"/>
          </ac:picMkLst>
        </pc:picChg>
      </pc:sldChg>
      <pc:sldChg chg="del modTransition">
        <pc:chgData name="瑀婕 陳" userId="c176ebd2e60a71ab" providerId="LiveId" clId="{8BF781EB-BD10-4715-8B21-CDF06325239B}" dt="2022-10-24T12:58:20.599" v="279" actId="47"/>
        <pc:sldMkLst>
          <pc:docMk/>
          <pc:sldMk cId="4255398561" sldId="268"/>
        </pc:sldMkLst>
      </pc:sldChg>
      <pc:sldChg chg="del modTransition">
        <pc:chgData name="瑀婕 陳" userId="c176ebd2e60a71ab" providerId="LiveId" clId="{8BF781EB-BD10-4715-8B21-CDF06325239B}" dt="2022-10-24T12:58:21.211" v="280" actId="47"/>
        <pc:sldMkLst>
          <pc:docMk/>
          <pc:sldMk cId="3390590308" sldId="269"/>
        </pc:sldMkLst>
      </pc:sldChg>
      <pc:sldChg chg="del modTransition">
        <pc:chgData name="瑀婕 陳" userId="c176ebd2e60a71ab" providerId="LiveId" clId="{8BF781EB-BD10-4715-8B21-CDF06325239B}" dt="2022-10-24T12:58:22.532" v="281" actId="47"/>
        <pc:sldMkLst>
          <pc:docMk/>
          <pc:sldMk cId="1849431807" sldId="270"/>
        </pc:sldMkLst>
      </pc:sldChg>
      <pc:sldChg chg="del modTransition">
        <pc:chgData name="瑀婕 陳" userId="c176ebd2e60a71ab" providerId="LiveId" clId="{8BF781EB-BD10-4715-8B21-CDF06325239B}" dt="2022-10-24T12:58:29.340" v="282" actId="47"/>
        <pc:sldMkLst>
          <pc:docMk/>
          <pc:sldMk cId="2530814738" sldId="271"/>
        </pc:sldMkLst>
      </pc:sldChg>
      <pc:sldChg chg="del modTransition">
        <pc:chgData name="瑀婕 陳" userId="c176ebd2e60a71ab" providerId="LiveId" clId="{8BF781EB-BD10-4715-8B21-CDF06325239B}" dt="2022-10-24T12:58:31.323" v="283" actId="47"/>
        <pc:sldMkLst>
          <pc:docMk/>
          <pc:sldMk cId="300570904" sldId="272"/>
        </pc:sldMkLst>
      </pc:sldChg>
      <pc:sldChg chg="del modTransition">
        <pc:chgData name="瑀婕 陳" userId="c176ebd2e60a71ab" providerId="LiveId" clId="{8BF781EB-BD10-4715-8B21-CDF06325239B}" dt="2022-10-24T12:58:32.548" v="284" actId="47"/>
        <pc:sldMkLst>
          <pc:docMk/>
          <pc:sldMk cId="2930262443" sldId="273"/>
        </pc:sldMkLst>
      </pc:sldChg>
      <pc:sldChg chg="del modTransition">
        <pc:chgData name="瑀婕 陳" userId="c176ebd2e60a71ab" providerId="LiveId" clId="{8BF781EB-BD10-4715-8B21-CDF06325239B}" dt="2022-10-24T12:58:33.995" v="285" actId="47"/>
        <pc:sldMkLst>
          <pc:docMk/>
          <pc:sldMk cId="3484579469" sldId="274"/>
        </pc:sldMkLst>
      </pc:sldChg>
      <pc:sldChg chg="del modTransition">
        <pc:chgData name="瑀婕 陳" userId="c176ebd2e60a71ab" providerId="LiveId" clId="{8BF781EB-BD10-4715-8B21-CDF06325239B}" dt="2022-10-24T12:58:35.370" v="286" actId="47"/>
        <pc:sldMkLst>
          <pc:docMk/>
          <pc:sldMk cId="1388377381" sldId="275"/>
        </pc:sldMkLst>
      </pc:sldChg>
      <pc:sldChg chg="del modTransition">
        <pc:chgData name="瑀婕 陳" userId="c176ebd2e60a71ab" providerId="LiveId" clId="{8BF781EB-BD10-4715-8B21-CDF06325239B}" dt="2022-10-24T12:58:37.347" v="287" actId="47"/>
        <pc:sldMkLst>
          <pc:docMk/>
          <pc:sldMk cId="1856580688" sldId="276"/>
        </pc:sldMkLst>
      </pc:sldChg>
      <pc:sldChg chg="del modTransition">
        <pc:chgData name="瑀婕 陳" userId="c176ebd2e60a71ab" providerId="LiveId" clId="{8BF781EB-BD10-4715-8B21-CDF06325239B}" dt="2022-10-24T12:58:40.918" v="289" actId="47"/>
        <pc:sldMkLst>
          <pc:docMk/>
          <pc:sldMk cId="4265168871" sldId="277"/>
        </pc:sldMkLst>
      </pc:sldChg>
      <pc:sldChg chg="del modTransition">
        <pc:chgData name="瑀婕 陳" userId="c176ebd2e60a71ab" providerId="LiveId" clId="{8BF781EB-BD10-4715-8B21-CDF06325239B}" dt="2022-10-24T12:58:42.965" v="290" actId="47"/>
        <pc:sldMkLst>
          <pc:docMk/>
          <pc:sldMk cId="1296713039" sldId="278"/>
        </pc:sldMkLst>
      </pc:sldChg>
      <pc:sldChg chg="del modTransition">
        <pc:chgData name="瑀婕 陳" userId="c176ebd2e60a71ab" providerId="LiveId" clId="{8BF781EB-BD10-4715-8B21-CDF06325239B}" dt="2022-10-24T12:58:38.848" v="288" actId="47"/>
        <pc:sldMkLst>
          <pc:docMk/>
          <pc:sldMk cId="1139866208" sldId="279"/>
        </pc:sldMkLst>
      </pc:sldChg>
      <pc:sldChg chg="del modTransition">
        <pc:chgData name="瑀婕 陳" userId="c176ebd2e60a71ab" providerId="LiveId" clId="{8BF781EB-BD10-4715-8B21-CDF06325239B}" dt="2022-10-24T12:58:48.628" v="292" actId="47"/>
        <pc:sldMkLst>
          <pc:docMk/>
          <pc:sldMk cId="2415988275" sldId="280"/>
        </pc:sldMkLst>
      </pc:sldChg>
      <pc:sldChg chg="del modTransition">
        <pc:chgData name="瑀婕 陳" userId="c176ebd2e60a71ab" providerId="LiveId" clId="{8BF781EB-BD10-4715-8B21-CDF06325239B}" dt="2022-10-24T12:58:45.284" v="291" actId="47"/>
        <pc:sldMkLst>
          <pc:docMk/>
          <pc:sldMk cId="652137700" sldId="281"/>
        </pc:sldMkLst>
      </pc:sldChg>
      <pc:sldChg chg="del modTransition">
        <pc:chgData name="瑀婕 陳" userId="c176ebd2e60a71ab" providerId="LiveId" clId="{8BF781EB-BD10-4715-8B21-CDF06325239B}" dt="2022-10-24T12:58:50.373" v="293" actId="47"/>
        <pc:sldMkLst>
          <pc:docMk/>
          <pc:sldMk cId="3908038143" sldId="282"/>
        </pc:sldMkLst>
      </pc:sldChg>
      <pc:sldChg chg="del modTransition">
        <pc:chgData name="瑀婕 陳" userId="c176ebd2e60a71ab" providerId="LiveId" clId="{8BF781EB-BD10-4715-8B21-CDF06325239B}" dt="2022-10-24T12:58:52.271" v="294" actId="47"/>
        <pc:sldMkLst>
          <pc:docMk/>
          <pc:sldMk cId="2663484430" sldId="283"/>
        </pc:sldMkLst>
      </pc:sldChg>
      <pc:sldChg chg="del modTransition">
        <pc:chgData name="瑀婕 陳" userId="c176ebd2e60a71ab" providerId="LiveId" clId="{8BF781EB-BD10-4715-8B21-CDF06325239B}" dt="2022-10-24T12:58:54.313" v="295" actId="47"/>
        <pc:sldMkLst>
          <pc:docMk/>
          <pc:sldMk cId="1067700054" sldId="284"/>
        </pc:sldMkLst>
      </pc:sldChg>
      <pc:sldChg chg="del modTransition">
        <pc:chgData name="瑀婕 陳" userId="c176ebd2e60a71ab" providerId="LiveId" clId="{8BF781EB-BD10-4715-8B21-CDF06325239B}" dt="2022-10-24T12:59:04.793" v="300" actId="47"/>
        <pc:sldMkLst>
          <pc:docMk/>
          <pc:sldMk cId="3461708643" sldId="285"/>
        </pc:sldMkLst>
      </pc:sldChg>
      <pc:sldChg chg="add del">
        <pc:chgData name="瑀婕 陳" userId="c176ebd2e60a71ab" providerId="LiveId" clId="{8BF781EB-BD10-4715-8B21-CDF06325239B}" dt="2022-10-24T12:48:46.113" v="229"/>
        <pc:sldMkLst>
          <pc:docMk/>
          <pc:sldMk cId="1264140406" sldId="286"/>
        </pc:sldMkLst>
      </pc:sldChg>
      <pc:sldChg chg="addSp modSp add mod modTransition">
        <pc:chgData name="瑀婕 陳" userId="c176ebd2e60a71ab" providerId="LiveId" clId="{8BF781EB-BD10-4715-8B21-CDF06325239B}" dt="2022-11-17T22:31:24.031" v="8696"/>
        <pc:sldMkLst>
          <pc:docMk/>
          <pc:sldMk cId="3470142000" sldId="286"/>
        </pc:sldMkLst>
        <pc:spChg chg="add mod">
          <ac:chgData name="瑀婕 陳" userId="c176ebd2e60a71ab" providerId="LiveId" clId="{8BF781EB-BD10-4715-8B21-CDF06325239B}" dt="2022-10-27T08:57:37.941" v="2121" actId="20577"/>
          <ac:spMkLst>
            <pc:docMk/>
            <pc:sldMk cId="3470142000" sldId="286"/>
            <ac:spMk id="2" creationId="{1B7E3D90-5D9B-D62C-3183-A9A20A88A6BB}"/>
          </ac:spMkLst>
        </pc:spChg>
        <pc:spChg chg="mod">
          <ac:chgData name="瑀婕 陳" userId="c176ebd2e60a71ab" providerId="LiveId" clId="{8BF781EB-BD10-4715-8B21-CDF06325239B}" dt="2022-10-27T10:12:13.829" v="3322" actId="2711"/>
          <ac:spMkLst>
            <pc:docMk/>
            <pc:sldMk cId="3470142000" sldId="286"/>
            <ac:spMk id="8" creationId="{9ACF9282-C903-4DB6-BFDE-7857F11C10F7}"/>
          </ac:spMkLst>
        </pc:spChg>
      </pc:sldChg>
      <pc:sldChg chg="modSp add del mod">
        <pc:chgData name="瑀婕 陳" userId="c176ebd2e60a71ab" providerId="LiveId" clId="{8BF781EB-BD10-4715-8B21-CDF06325239B}" dt="2022-10-27T12:08:15.471" v="3850" actId="47"/>
        <pc:sldMkLst>
          <pc:docMk/>
          <pc:sldMk cId="2870915018" sldId="287"/>
        </pc:sldMkLst>
        <pc:spChg chg="mod">
          <ac:chgData name="瑀婕 陳" userId="c176ebd2e60a71ab" providerId="LiveId" clId="{8BF781EB-BD10-4715-8B21-CDF06325239B}" dt="2022-10-25T11:38:22.666" v="665" actId="2711"/>
          <ac:spMkLst>
            <pc:docMk/>
            <pc:sldMk cId="2870915018" sldId="287"/>
            <ac:spMk id="8" creationId="{9ACF9282-C903-4DB6-BFDE-7857F11C10F7}"/>
          </ac:spMkLst>
        </pc:spChg>
      </pc:sldChg>
      <pc:sldChg chg="modSp add del mod">
        <pc:chgData name="瑀婕 陳" userId="c176ebd2e60a71ab" providerId="LiveId" clId="{8BF781EB-BD10-4715-8B21-CDF06325239B}" dt="2022-10-27T16:45:30.206" v="7976" actId="47"/>
        <pc:sldMkLst>
          <pc:docMk/>
          <pc:sldMk cId="1689837416" sldId="288"/>
        </pc:sldMkLst>
        <pc:spChg chg="mod">
          <ac:chgData name="瑀婕 陳" userId="c176ebd2e60a71ab" providerId="LiveId" clId="{8BF781EB-BD10-4715-8B21-CDF06325239B}" dt="2022-10-25T11:38:58.607" v="671" actId="2711"/>
          <ac:spMkLst>
            <pc:docMk/>
            <pc:sldMk cId="1689837416" sldId="288"/>
            <ac:spMk id="8" creationId="{9ACF9282-C903-4DB6-BFDE-7857F11C10F7}"/>
          </ac:spMkLst>
        </pc:spChg>
      </pc:sldChg>
      <pc:sldChg chg="addSp delSp modSp add mod ord modTransition setBg addAnim delAnim modAnim">
        <pc:chgData name="瑀婕 陳" userId="c176ebd2e60a71ab" providerId="LiveId" clId="{8BF781EB-BD10-4715-8B21-CDF06325239B}" dt="2022-11-17T22:32:35.248" v="8699"/>
        <pc:sldMkLst>
          <pc:docMk/>
          <pc:sldMk cId="672470718" sldId="289"/>
        </pc:sldMkLst>
        <pc:spChg chg="add mod">
          <ac:chgData name="瑀婕 陳" userId="c176ebd2e60a71ab" providerId="LiveId" clId="{8BF781EB-BD10-4715-8B21-CDF06325239B}" dt="2022-10-25T11:37:34.358" v="658" actId="947"/>
          <ac:spMkLst>
            <pc:docMk/>
            <pc:sldMk cId="672470718" sldId="289"/>
            <ac:spMk id="3" creationId="{66180CBB-97C5-25A1-81DB-B343F9BD1632}"/>
          </ac:spMkLst>
        </pc:spChg>
        <pc:spChg chg="mod">
          <ac:chgData name="瑀婕 陳" userId="c176ebd2e60a71ab" providerId="LiveId" clId="{8BF781EB-BD10-4715-8B21-CDF06325239B}" dt="2022-11-17T22:28:39.863" v="8670" actId="1076"/>
          <ac:spMkLst>
            <pc:docMk/>
            <pc:sldMk cId="672470718" sldId="289"/>
            <ac:spMk id="4" creationId="{A057E46E-41FE-4905-8921-75D72F0C9E6C}"/>
          </ac:spMkLst>
        </pc:spChg>
        <pc:spChg chg="mod">
          <ac:chgData name="瑀婕 陳" userId="c176ebd2e60a71ab" providerId="LiveId" clId="{8BF781EB-BD10-4715-8B21-CDF06325239B}" dt="2022-10-24T13:00:41.190" v="338" actId="14100"/>
          <ac:spMkLst>
            <pc:docMk/>
            <pc:sldMk cId="672470718" sldId="289"/>
            <ac:spMk id="6" creationId="{081B6F3E-380E-4F3B-B833-6D6CB52DA400}"/>
          </ac:spMkLst>
        </pc:spChg>
        <pc:spChg chg="del mod">
          <ac:chgData name="瑀婕 陳" userId="c176ebd2e60a71ab" providerId="LiveId" clId="{8BF781EB-BD10-4715-8B21-CDF06325239B}" dt="2022-10-24T13:02:17.448" v="394" actId="478"/>
          <ac:spMkLst>
            <pc:docMk/>
            <pc:sldMk cId="672470718" sldId="289"/>
            <ac:spMk id="8" creationId="{0EBD3FAE-B4F4-4FB5-863D-EABDE14837E6}"/>
          </ac:spMkLst>
        </pc:spChg>
        <pc:grpChg chg="add del mod">
          <ac:chgData name="瑀婕 陳" userId="c176ebd2e60a71ab" providerId="LiveId" clId="{8BF781EB-BD10-4715-8B21-CDF06325239B}" dt="2022-10-24T13:12:52.832" v="408" actId="255"/>
          <ac:grpSpMkLst>
            <pc:docMk/>
            <pc:sldMk cId="672470718" sldId="289"/>
            <ac:grpSpMk id="5" creationId="{8AB2D3B9-6885-E599-0C80-F53F813B1931}"/>
          </ac:grpSpMkLst>
        </pc:grpChg>
      </pc:sldChg>
      <pc:sldChg chg="addSp modSp add mod modTransition">
        <pc:chgData name="瑀婕 陳" userId="c176ebd2e60a71ab" providerId="LiveId" clId="{8BF781EB-BD10-4715-8B21-CDF06325239B}" dt="2022-11-17T22:31:24.031" v="8696"/>
        <pc:sldMkLst>
          <pc:docMk/>
          <pc:sldMk cId="3531514835" sldId="290"/>
        </pc:sldMkLst>
        <pc:spChg chg="add mod">
          <ac:chgData name="瑀婕 陳" userId="c176ebd2e60a71ab" providerId="LiveId" clId="{8BF781EB-BD10-4715-8B21-CDF06325239B}" dt="2022-10-24T13:17:38.181" v="470" actId="948"/>
          <ac:spMkLst>
            <pc:docMk/>
            <pc:sldMk cId="3531514835" sldId="290"/>
            <ac:spMk id="2" creationId="{3B0DA494-4AB6-0286-64D6-FA8DA3004FD9}"/>
          </ac:spMkLst>
        </pc:spChg>
        <pc:spChg chg="mod">
          <ac:chgData name="瑀婕 陳" userId="c176ebd2e60a71ab" providerId="LiveId" clId="{8BF781EB-BD10-4715-8B21-CDF06325239B}" dt="2022-10-25T11:36:49.246" v="650" actId="113"/>
          <ac:spMkLst>
            <pc:docMk/>
            <pc:sldMk cId="3531514835" sldId="290"/>
            <ac:spMk id="8" creationId="{9ACF9282-C903-4DB6-BFDE-7857F11C10F7}"/>
          </ac:spMkLst>
        </pc:spChg>
      </pc:sldChg>
      <pc:sldChg chg="modSp add mod modTransition">
        <pc:chgData name="瑀婕 陳" userId="c176ebd2e60a71ab" providerId="LiveId" clId="{8BF781EB-BD10-4715-8B21-CDF06325239B}" dt="2022-11-17T22:31:24.031" v="8696"/>
        <pc:sldMkLst>
          <pc:docMk/>
          <pc:sldMk cId="2760045064" sldId="291"/>
        </pc:sldMkLst>
        <pc:spChg chg="mod">
          <ac:chgData name="瑀婕 陳" userId="c176ebd2e60a71ab" providerId="LiveId" clId="{8BF781EB-BD10-4715-8B21-CDF06325239B}" dt="2022-10-24T13:18:28.670" v="499" actId="1076"/>
          <ac:spMkLst>
            <pc:docMk/>
            <pc:sldMk cId="2760045064" sldId="291"/>
            <ac:spMk id="2" creationId="{3B0DA494-4AB6-0286-64D6-FA8DA3004FD9}"/>
          </ac:spMkLst>
        </pc:spChg>
        <pc:spChg chg="mod">
          <ac:chgData name="瑀婕 陳" userId="c176ebd2e60a71ab" providerId="LiveId" clId="{8BF781EB-BD10-4715-8B21-CDF06325239B}" dt="2022-10-25T11:36:51.792" v="651" actId="113"/>
          <ac:spMkLst>
            <pc:docMk/>
            <pc:sldMk cId="2760045064" sldId="291"/>
            <ac:spMk id="8" creationId="{9ACF9282-C903-4DB6-BFDE-7857F11C10F7}"/>
          </ac:spMkLst>
        </pc:spChg>
      </pc:sldChg>
      <pc:sldChg chg="modSp add mod modTransition">
        <pc:chgData name="瑀婕 陳" userId="c176ebd2e60a71ab" providerId="LiveId" clId="{8BF781EB-BD10-4715-8B21-CDF06325239B}" dt="2022-11-17T22:31:24.031" v="8696"/>
        <pc:sldMkLst>
          <pc:docMk/>
          <pc:sldMk cId="1535238768" sldId="292"/>
        </pc:sldMkLst>
        <pc:spChg chg="mod">
          <ac:chgData name="瑀婕 陳" userId="c176ebd2e60a71ab" providerId="LiveId" clId="{8BF781EB-BD10-4715-8B21-CDF06325239B}" dt="2022-10-24T13:19:19.622" v="503" actId="11"/>
          <ac:spMkLst>
            <pc:docMk/>
            <pc:sldMk cId="1535238768" sldId="292"/>
            <ac:spMk id="2" creationId="{3B0DA494-4AB6-0286-64D6-FA8DA3004FD9}"/>
          </ac:spMkLst>
        </pc:spChg>
        <pc:spChg chg="mod">
          <ac:chgData name="瑀婕 陳" userId="c176ebd2e60a71ab" providerId="LiveId" clId="{8BF781EB-BD10-4715-8B21-CDF06325239B}" dt="2022-10-25T11:36:54.024" v="652" actId="113"/>
          <ac:spMkLst>
            <pc:docMk/>
            <pc:sldMk cId="1535238768" sldId="292"/>
            <ac:spMk id="8" creationId="{9ACF9282-C903-4DB6-BFDE-7857F11C10F7}"/>
          </ac:spMkLst>
        </pc:spChg>
      </pc:sldChg>
      <pc:sldChg chg="modSp add mod modTransition">
        <pc:chgData name="瑀婕 陳" userId="c176ebd2e60a71ab" providerId="LiveId" clId="{8BF781EB-BD10-4715-8B21-CDF06325239B}" dt="2022-11-17T22:31:24.031" v="8696"/>
        <pc:sldMkLst>
          <pc:docMk/>
          <pc:sldMk cId="1342776215" sldId="293"/>
        </pc:sldMkLst>
        <pc:spChg chg="mod">
          <ac:chgData name="瑀婕 陳" userId="c176ebd2e60a71ab" providerId="LiveId" clId="{8BF781EB-BD10-4715-8B21-CDF06325239B}" dt="2022-11-16T21:19:33.530" v="8667"/>
          <ac:spMkLst>
            <pc:docMk/>
            <pc:sldMk cId="1342776215" sldId="293"/>
            <ac:spMk id="2" creationId="{3B0DA494-4AB6-0286-64D6-FA8DA3004FD9}"/>
          </ac:spMkLst>
        </pc:spChg>
        <pc:spChg chg="mod">
          <ac:chgData name="瑀婕 陳" userId="c176ebd2e60a71ab" providerId="LiveId" clId="{8BF781EB-BD10-4715-8B21-CDF06325239B}" dt="2022-10-25T11:36:46.282" v="649" actId="113"/>
          <ac:spMkLst>
            <pc:docMk/>
            <pc:sldMk cId="1342776215" sldId="293"/>
            <ac:spMk id="8" creationId="{9ACF9282-C903-4DB6-BFDE-7857F11C10F7}"/>
          </ac:spMkLst>
        </pc:spChg>
      </pc:sldChg>
      <pc:sldChg chg="add del">
        <pc:chgData name="瑀婕 陳" userId="c176ebd2e60a71ab" providerId="LiveId" clId="{8BF781EB-BD10-4715-8B21-CDF06325239B}" dt="2022-10-24T13:19:23.973" v="505" actId="47"/>
        <pc:sldMkLst>
          <pc:docMk/>
          <pc:sldMk cId="1782326858" sldId="293"/>
        </pc:sldMkLst>
      </pc:sldChg>
      <pc:sldChg chg="addSp delSp modSp add del mod">
        <pc:chgData name="瑀婕 陳" userId="c176ebd2e60a71ab" providerId="LiveId" clId="{8BF781EB-BD10-4715-8B21-CDF06325239B}" dt="2022-11-16T21:19:39.811" v="8668" actId="47"/>
        <pc:sldMkLst>
          <pc:docMk/>
          <pc:sldMk cId="859578002" sldId="294"/>
        </pc:sldMkLst>
        <pc:spChg chg="del">
          <ac:chgData name="瑀婕 陳" userId="c176ebd2e60a71ab" providerId="LiveId" clId="{8BF781EB-BD10-4715-8B21-CDF06325239B}" dt="2022-10-24T13:28:02.065" v="543" actId="478"/>
          <ac:spMkLst>
            <pc:docMk/>
            <pc:sldMk cId="859578002" sldId="294"/>
            <ac:spMk id="2" creationId="{3B0DA494-4AB6-0286-64D6-FA8DA3004FD9}"/>
          </ac:spMkLst>
        </pc:spChg>
        <pc:spChg chg="add del mod">
          <ac:chgData name="瑀婕 陳" userId="c176ebd2e60a71ab" providerId="LiveId" clId="{8BF781EB-BD10-4715-8B21-CDF06325239B}" dt="2022-10-24T13:28:19.522" v="547" actId="478"/>
          <ac:spMkLst>
            <pc:docMk/>
            <pc:sldMk cId="859578002" sldId="294"/>
            <ac:spMk id="3" creationId="{E842063F-3408-A8B1-3369-759CBE9D4970}"/>
          </ac:spMkLst>
        </pc:spChg>
        <pc:spChg chg="mod">
          <ac:chgData name="瑀婕 陳" userId="c176ebd2e60a71ab" providerId="LiveId" clId="{8BF781EB-BD10-4715-8B21-CDF06325239B}" dt="2022-10-25T11:36:57.788" v="653" actId="113"/>
          <ac:spMkLst>
            <pc:docMk/>
            <pc:sldMk cId="859578002" sldId="294"/>
            <ac:spMk id="8" creationId="{9ACF9282-C903-4DB6-BFDE-7857F11C10F7}"/>
          </ac:spMkLst>
        </pc:spChg>
        <pc:spChg chg="add mod">
          <ac:chgData name="瑀婕 陳" userId="c176ebd2e60a71ab" providerId="LiveId" clId="{8BF781EB-BD10-4715-8B21-CDF06325239B}" dt="2022-10-24T13:28:41.542" v="551" actId="1076"/>
          <ac:spMkLst>
            <pc:docMk/>
            <pc:sldMk cId="859578002" sldId="294"/>
            <ac:spMk id="11" creationId="{FC587147-A35C-B7CE-7BD9-0F2CB7162473}"/>
          </ac:spMkLst>
        </pc:spChg>
        <pc:spChg chg="add mod">
          <ac:chgData name="瑀婕 陳" userId="c176ebd2e60a71ab" providerId="LiveId" clId="{8BF781EB-BD10-4715-8B21-CDF06325239B}" dt="2022-10-24T13:28:50.553" v="561" actId="14100"/>
          <ac:spMkLst>
            <pc:docMk/>
            <pc:sldMk cId="859578002" sldId="294"/>
            <ac:spMk id="12" creationId="{D50446D1-A269-6FA2-6139-D542D2E203F4}"/>
          </ac:spMkLst>
        </pc:spChg>
        <pc:spChg chg="add del mod">
          <ac:chgData name="瑀婕 陳" userId="c176ebd2e60a71ab" providerId="LiveId" clId="{8BF781EB-BD10-4715-8B21-CDF06325239B}" dt="2022-10-24T13:28:58.218" v="564"/>
          <ac:spMkLst>
            <pc:docMk/>
            <pc:sldMk cId="859578002" sldId="294"/>
            <ac:spMk id="14" creationId="{913EB958-66F9-B595-92B4-D4A8AC776F71}"/>
          </ac:spMkLst>
        </pc:spChg>
        <pc:spChg chg="add mod">
          <ac:chgData name="瑀婕 陳" userId="c176ebd2e60a71ab" providerId="LiveId" clId="{8BF781EB-BD10-4715-8B21-CDF06325239B}" dt="2022-10-24T13:29:39.645" v="596" actId="465"/>
          <ac:spMkLst>
            <pc:docMk/>
            <pc:sldMk cId="859578002" sldId="294"/>
            <ac:spMk id="15" creationId="{4B71572C-3BA5-F017-5604-5A7FB02405DB}"/>
          </ac:spMkLst>
        </pc:spChg>
        <pc:spChg chg="add mod">
          <ac:chgData name="瑀婕 陳" userId="c176ebd2e60a71ab" providerId="LiveId" clId="{8BF781EB-BD10-4715-8B21-CDF06325239B}" dt="2022-10-24T13:29:27.858" v="595" actId="20577"/>
          <ac:spMkLst>
            <pc:docMk/>
            <pc:sldMk cId="859578002" sldId="294"/>
            <ac:spMk id="18" creationId="{E47372ED-7482-C95D-DEC8-3616EDF0D127}"/>
          </ac:spMkLst>
        </pc:spChg>
        <pc:cxnChg chg="add mod">
          <ac:chgData name="瑀婕 陳" userId="c176ebd2e60a71ab" providerId="LiveId" clId="{8BF781EB-BD10-4715-8B21-CDF06325239B}" dt="2022-10-24T13:29:39.645" v="596" actId="465"/>
          <ac:cxnSpMkLst>
            <pc:docMk/>
            <pc:sldMk cId="859578002" sldId="294"/>
            <ac:cxnSpMk id="10" creationId="{B146290F-2525-8083-6FF6-C6C99385C8EE}"/>
          </ac:cxnSpMkLst>
        </pc:cxnChg>
        <pc:cxnChg chg="add mod">
          <ac:chgData name="瑀婕 陳" userId="c176ebd2e60a71ab" providerId="LiveId" clId="{8BF781EB-BD10-4715-8B21-CDF06325239B}" dt="2022-10-24T13:29:39.645" v="596" actId="465"/>
          <ac:cxnSpMkLst>
            <pc:docMk/>
            <pc:sldMk cId="859578002" sldId="294"/>
            <ac:cxnSpMk id="16" creationId="{028B56C4-F6F2-8AF3-16E0-EEE8305D23D1}"/>
          </ac:cxnSpMkLst>
        </pc:cxnChg>
        <pc:cxnChg chg="add del mod">
          <ac:chgData name="瑀婕 陳" userId="c176ebd2e60a71ab" providerId="LiveId" clId="{8BF781EB-BD10-4715-8B21-CDF06325239B}" dt="2022-10-24T13:29:19.813" v="584"/>
          <ac:cxnSpMkLst>
            <pc:docMk/>
            <pc:sldMk cId="859578002" sldId="294"/>
            <ac:cxnSpMk id="17" creationId="{3C2FD42C-6A73-3B68-5FBD-934431AD24A4}"/>
          </ac:cxnSpMkLst>
        </pc:cxnChg>
        <pc:cxnChg chg="add mod">
          <ac:chgData name="瑀婕 陳" userId="c176ebd2e60a71ab" providerId="LiveId" clId="{8BF781EB-BD10-4715-8B21-CDF06325239B}" dt="2022-10-24T13:30:06.960" v="635" actId="1037"/>
          <ac:cxnSpMkLst>
            <pc:docMk/>
            <pc:sldMk cId="859578002" sldId="294"/>
            <ac:cxnSpMk id="20" creationId="{DB72660C-556D-D1BE-F7B3-D44274183A32}"/>
          </ac:cxnSpMkLst>
        </pc:cxnChg>
      </pc:sldChg>
      <pc:sldChg chg="addSp delSp modSp add mod modTransition">
        <pc:chgData name="瑀婕 陳" userId="c176ebd2e60a71ab" providerId="LiveId" clId="{8BF781EB-BD10-4715-8B21-CDF06325239B}" dt="2022-11-17T22:31:24.031" v="8696"/>
        <pc:sldMkLst>
          <pc:docMk/>
          <pc:sldMk cId="2651850731" sldId="295"/>
        </pc:sldMkLst>
        <pc:spChg chg="mod">
          <ac:chgData name="瑀婕 陳" userId="c176ebd2e60a71ab" providerId="LiveId" clId="{8BF781EB-BD10-4715-8B21-CDF06325239B}" dt="2022-10-25T11:39:42.552" v="678" actId="113"/>
          <ac:spMkLst>
            <pc:docMk/>
            <pc:sldMk cId="2651850731" sldId="295"/>
            <ac:spMk id="2" creationId="{6238F44B-1AF9-E272-94E8-E2BB150E676A}"/>
          </ac:spMkLst>
        </pc:spChg>
        <pc:spChg chg="add mod">
          <ac:chgData name="瑀婕 陳" userId="c176ebd2e60a71ab" providerId="LiveId" clId="{8BF781EB-BD10-4715-8B21-CDF06325239B}" dt="2022-10-25T11:40:36.746" v="721"/>
          <ac:spMkLst>
            <pc:docMk/>
            <pc:sldMk cId="2651850731" sldId="295"/>
            <ac:spMk id="3" creationId="{D66D5E0D-FFB4-1525-4A5D-AA9C11B921B7}"/>
          </ac:spMkLst>
        </pc:spChg>
        <pc:spChg chg="del">
          <ac:chgData name="瑀婕 陳" userId="c176ebd2e60a71ab" providerId="LiveId" clId="{8BF781EB-BD10-4715-8B21-CDF06325239B}" dt="2022-10-25T11:40:36.583" v="720" actId="478"/>
          <ac:spMkLst>
            <pc:docMk/>
            <pc:sldMk cId="2651850731" sldId="295"/>
            <ac:spMk id="8" creationId="{9ACF9282-C903-4DB6-BFDE-7857F11C10F7}"/>
          </ac:spMkLst>
        </pc:spChg>
      </pc:sldChg>
      <pc:sldChg chg="addSp delSp modSp add mod modTransition modNotesTx">
        <pc:chgData name="瑀婕 陳" userId="c176ebd2e60a71ab" providerId="LiveId" clId="{8BF781EB-BD10-4715-8B21-CDF06325239B}" dt="2022-11-17T22:31:24.031" v="8696"/>
        <pc:sldMkLst>
          <pc:docMk/>
          <pc:sldMk cId="2084683009" sldId="296"/>
        </pc:sldMkLst>
        <pc:spChg chg="mod">
          <ac:chgData name="瑀婕 陳" userId="c176ebd2e60a71ab" providerId="LiveId" clId="{8BF781EB-BD10-4715-8B21-CDF06325239B}" dt="2022-10-25T11:49:08.005" v="941" actId="1076"/>
          <ac:spMkLst>
            <pc:docMk/>
            <pc:sldMk cId="2084683009" sldId="296"/>
            <ac:spMk id="2" creationId="{6238F44B-1AF9-E272-94E8-E2BB150E676A}"/>
          </ac:spMkLst>
        </pc:spChg>
        <pc:spChg chg="add mod">
          <ac:chgData name="瑀婕 陳" userId="c176ebd2e60a71ab" providerId="LiveId" clId="{8BF781EB-BD10-4715-8B21-CDF06325239B}" dt="2022-10-25T11:40:46.115" v="743" actId="20577"/>
          <ac:spMkLst>
            <pc:docMk/>
            <pc:sldMk cId="2084683009" sldId="296"/>
            <ac:spMk id="3" creationId="{838276CB-6950-E4D8-B1F6-EAB54210D730}"/>
          </ac:spMkLst>
        </pc:spChg>
        <pc:spChg chg="del">
          <ac:chgData name="瑀婕 陳" userId="c176ebd2e60a71ab" providerId="LiveId" clId="{8BF781EB-BD10-4715-8B21-CDF06325239B}" dt="2022-10-25T11:40:40.341" v="722" actId="478"/>
          <ac:spMkLst>
            <pc:docMk/>
            <pc:sldMk cId="2084683009" sldId="296"/>
            <ac:spMk id="8" creationId="{9ACF9282-C903-4DB6-BFDE-7857F11C10F7}"/>
          </ac:spMkLst>
        </pc:spChg>
        <pc:spChg chg="mod">
          <ac:chgData name="瑀婕 陳" userId="c176ebd2e60a71ab" providerId="LiveId" clId="{8BF781EB-BD10-4715-8B21-CDF06325239B}" dt="2022-10-25T11:48:00.575" v="886" actId="1076"/>
          <ac:spMkLst>
            <pc:docMk/>
            <pc:sldMk cId="2084683009" sldId="296"/>
            <ac:spMk id="11" creationId="{8F571641-7BE5-997A-85D9-2DE62F67B32C}"/>
          </ac:spMkLst>
        </pc:spChg>
        <pc:spChg chg="mod">
          <ac:chgData name="瑀婕 陳" userId="c176ebd2e60a71ab" providerId="LiveId" clId="{8BF781EB-BD10-4715-8B21-CDF06325239B}" dt="2022-10-25T11:48:17.264" v="900" actId="20577"/>
          <ac:spMkLst>
            <pc:docMk/>
            <pc:sldMk cId="2084683009" sldId="296"/>
            <ac:spMk id="12" creationId="{EF080183-C8B7-802F-0108-7CA5E0481623}"/>
          </ac:spMkLst>
        </pc:spChg>
        <pc:spChg chg="mod">
          <ac:chgData name="瑀婕 陳" userId="c176ebd2e60a71ab" providerId="LiveId" clId="{8BF781EB-BD10-4715-8B21-CDF06325239B}" dt="2022-10-25T11:48:34.838" v="928" actId="1076"/>
          <ac:spMkLst>
            <pc:docMk/>
            <pc:sldMk cId="2084683009" sldId="296"/>
            <ac:spMk id="13" creationId="{70266EF8-B238-62AF-95DE-99441B7DC1B2}"/>
          </ac:spMkLst>
        </pc:spChg>
        <pc:spChg chg="mod">
          <ac:chgData name="瑀婕 陳" userId="c176ebd2e60a71ab" providerId="LiveId" clId="{8BF781EB-BD10-4715-8B21-CDF06325239B}" dt="2022-10-25T11:48:38.266" v="936" actId="20577"/>
          <ac:spMkLst>
            <pc:docMk/>
            <pc:sldMk cId="2084683009" sldId="296"/>
            <ac:spMk id="14" creationId="{814B76C7-7CA7-5F44-E401-4E86D102FBA4}"/>
          </ac:spMkLst>
        </pc:spChg>
        <pc:spChg chg="add mod">
          <ac:chgData name="瑀婕 陳" userId="c176ebd2e60a71ab" providerId="LiveId" clId="{8BF781EB-BD10-4715-8B21-CDF06325239B}" dt="2022-10-25T11:48:47.295" v="939" actId="164"/>
          <ac:spMkLst>
            <pc:docMk/>
            <pc:sldMk cId="2084683009" sldId="296"/>
            <ac:spMk id="16" creationId="{903D0796-FFEE-5D32-FAE6-05A6BA4E7530}"/>
          </ac:spMkLst>
        </pc:spChg>
        <pc:grpChg chg="add mod">
          <ac:chgData name="瑀婕 陳" userId="c176ebd2e60a71ab" providerId="LiveId" clId="{8BF781EB-BD10-4715-8B21-CDF06325239B}" dt="2022-10-25T11:47:44.291" v="883" actId="1076"/>
          <ac:grpSpMkLst>
            <pc:docMk/>
            <pc:sldMk cId="2084683009" sldId="296"/>
            <ac:grpSpMk id="6" creationId="{45096282-FA62-423A-F42A-673DDC99CF7E}"/>
          </ac:grpSpMkLst>
        </pc:grpChg>
        <pc:grpChg chg="add mod">
          <ac:chgData name="瑀婕 陳" userId="c176ebd2e60a71ab" providerId="LiveId" clId="{8BF781EB-BD10-4715-8B21-CDF06325239B}" dt="2022-10-25T11:48:51.516" v="940" actId="1076"/>
          <ac:grpSpMkLst>
            <pc:docMk/>
            <pc:sldMk cId="2084683009" sldId="296"/>
            <ac:grpSpMk id="17" creationId="{F3CA9203-F683-9861-A285-2D0875A20624}"/>
          </ac:grpSpMkLst>
        </pc:grpChg>
        <pc:picChg chg="mod">
          <ac:chgData name="瑀婕 陳" userId="c176ebd2e60a71ab" providerId="LiveId" clId="{8BF781EB-BD10-4715-8B21-CDF06325239B}" dt="2022-10-25T11:46:03.737" v="858"/>
          <ac:picMkLst>
            <pc:docMk/>
            <pc:sldMk cId="2084683009" sldId="296"/>
            <ac:picMk id="10" creationId="{62898E3E-2C19-BCEE-27F0-8135DFD587BD}"/>
          </ac:picMkLst>
        </pc:picChg>
        <pc:picChg chg="add mod">
          <ac:chgData name="瑀婕 陳" userId="c176ebd2e60a71ab" providerId="LiveId" clId="{8BF781EB-BD10-4715-8B21-CDF06325239B}" dt="2022-10-25T11:48:47.295" v="939" actId="164"/>
          <ac:picMkLst>
            <pc:docMk/>
            <pc:sldMk cId="2084683009" sldId="296"/>
            <ac:picMk id="15" creationId="{19BAF27A-2ACD-A304-232F-6B4CF8E2F9C7}"/>
          </ac:picMkLst>
        </pc:picChg>
      </pc:sldChg>
      <pc:sldChg chg="addSp delSp modSp add mod modTransition modAnim modNotesTx">
        <pc:chgData name="瑀婕 陳" userId="c176ebd2e60a71ab" providerId="LiveId" clId="{8BF781EB-BD10-4715-8B21-CDF06325239B}" dt="2022-11-17T22:31:24.031" v="8696"/>
        <pc:sldMkLst>
          <pc:docMk/>
          <pc:sldMk cId="1986467437" sldId="297"/>
        </pc:sldMkLst>
        <pc:spChg chg="mod">
          <ac:chgData name="瑀婕 陳" userId="c176ebd2e60a71ab" providerId="LiveId" clId="{8BF781EB-BD10-4715-8B21-CDF06325239B}" dt="2022-10-26T13:04:27.666" v="1142" actId="1076"/>
          <ac:spMkLst>
            <pc:docMk/>
            <pc:sldMk cId="1986467437" sldId="297"/>
            <ac:spMk id="2" creationId="{6238F44B-1AF9-E272-94E8-E2BB150E676A}"/>
          </ac:spMkLst>
        </pc:spChg>
        <pc:spChg chg="add mod">
          <ac:chgData name="瑀婕 陳" userId="c176ebd2e60a71ab" providerId="LiveId" clId="{8BF781EB-BD10-4715-8B21-CDF06325239B}" dt="2022-10-26T19:10:17.048" v="1159" actId="1076"/>
          <ac:spMkLst>
            <pc:docMk/>
            <pc:sldMk cId="1986467437" sldId="297"/>
            <ac:spMk id="8" creationId="{505F27A9-BA15-4B4D-BBAB-4E49C8A6EC1B}"/>
          </ac:spMkLst>
        </pc:spChg>
        <pc:grpChg chg="del">
          <ac:chgData name="瑀婕 陳" userId="c176ebd2e60a71ab" providerId="LiveId" clId="{8BF781EB-BD10-4715-8B21-CDF06325239B}" dt="2022-10-25T12:06:50.574" v="946" actId="478"/>
          <ac:grpSpMkLst>
            <pc:docMk/>
            <pc:sldMk cId="1986467437" sldId="297"/>
            <ac:grpSpMk id="6" creationId="{45096282-FA62-423A-F42A-673DDC99CF7E}"/>
          </ac:grpSpMkLst>
        </pc:grpChg>
        <pc:grpChg chg="del">
          <ac:chgData name="瑀婕 陳" userId="c176ebd2e60a71ab" providerId="LiveId" clId="{8BF781EB-BD10-4715-8B21-CDF06325239B}" dt="2022-10-25T12:06:49.100" v="945" actId="478"/>
          <ac:grpSpMkLst>
            <pc:docMk/>
            <pc:sldMk cId="1986467437" sldId="297"/>
            <ac:grpSpMk id="17" creationId="{F3CA9203-F683-9861-A285-2D0875A20624}"/>
          </ac:grpSpMkLst>
        </pc:grpChg>
        <pc:picChg chg="add mod">
          <ac:chgData name="瑀婕 陳" userId="c176ebd2e60a71ab" providerId="LiveId" clId="{8BF781EB-BD10-4715-8B21-CDF06325239B}" dt="2022-10-26T19:10:11.536" v="1158" actId="1076"/>
          <ac:picMkLst>
            <pc:docMk/>
            <pc:sldMk cId="1986467437" sldId="297"/>
            <ac:picMk id="6" creationId="{5994ED28-F039-2C1F-9846-F101D9BFD184}"/>
          </ac:picMkLst>
        </pc:picChg>
        <pc:picChg chg="add del mod">
          <ac:chgData name="瑀婕 陳" userId="c176ebd2e60a71ab" providerId="LiveId" clId="{8BF781EB-BD10-4715-8B21-CDF06325239B}" dt="2022-10-26T12:59:00.314" v="1128"/>
          <ac:picMkLst>
            <pc:docMk/>
            <pc:sldMk cId="1986467437" sldId="297"/>
            <ac:picMk id="8" creationId="{ADA422D6-8C99-CDCC-7172-87E5F05C6842}"/>
          </ac:picMkLst>
        </pc:picChg>
        <pc:picChg chg="add del mod">
          <ac:chgData name="瑀婕 陳" userId="c176ebd2e60a71ab" providerId="LiveId" clId="{8BF781EB-BD10-4715-8B21-CDF06325239B}" dt="2022-10-26T12:59:00.314" v="1128"/>
          <ac:picMkLst>
            <pc:docMk/>
            <pc:sldMk cId="1986467437" sldId="297"/>
            <ac:picMk id="10" creationId="{F88ABF16-0541-51E1-8D25-F494440554A4}"/>
          </ac:picMkLst>
        </pc:picChg>
        <pc:picChg chg="add del mod">
          <ac:chgData name="瑀婕 陳" userId="c176ebd2e60a71ab" providerId="LiveId" clId="{8BF781EB-BD10-4715-8B21-CDF06325239B}" dt="2022-10-26T12:59:00.314" v="1128"/>
          <ac:picMkLst>
            <pc:docMk/>
            <pc:sldMk cId="1986467437" sldId="297"/>
            <ac:picMk id="11" creationId="{9CAE9A59-EC3D-BE2E-85B8-2DFF11DB4661}"/>
          </ac:picMkLst>
        </pc:picChg>
        <pc:picChg chg="add mod">
          <ac:chgData name="瑀婕 陳" userId="c176ebd2e60a71ab" providerId="LiveId" clId="{8BF781EB-BD10-4715-8B21-CDF06325239B}" dt="2022-10-26T13:04:25.347" v="1141" actId="1076"/>
          <ac:picMkLst>
            <pc:docMk/>
            <pc:sldMk cId="1986467437" sldId="297"/>
            <ac:picMk id="12" creationId="{3BD8DF94-3266-2F51-1951-956CBC08A647}"/>
          </ac:picMkLst>
        </pc:picChg>
        <pc:picChg chg="add mod">
          <ac:chgData name="瑀婕 陳" userId="c176ebd2e60a71ab" providerId="LiveId" clId="{8BF781EB-BD10-4715-8B21-CDF06325239B}" dt="2022-10-26T13:04:25.347" v="1141" actId="1076"/>
          <ac:picMkLst>
            <pc:docMk/>
            <pc:sldMk cId="1986467437" sldId="297"/>
            <ac:picMk id="13" creationId="{4087D6ED-767D-2259-F0F6-78E85FEA9EF2}"/>
          </ac:picMkLst>
        </pc:picChg>
      </pc:sldChg>
      <pc:sldChg chg="addSp delSp modSp add mod modTransition modNotesTx">
        <pc:chgData name="瑀婕 陳" userId="c176ebd2e60a71ab" providerId="LiveId" clId="{8BF781EB-BD10-4715-8B21-CDF06325239B}" dt="2022-11-17T22:31:24.031" v="8696"/>
        <pc:sldMkLst>
          <pc:docMk/>
          <pc:sldMk cId="2364514045" sldId="298"/>
        </pc:sldMkLst>
        <pc:spChg chg="mod">
          <ac:chgData name="瑀婕 陳" userId="c176ebd2e60a71ab" providerId="LiveId" clId="{8BF781EB-BD10-4715-8B21-CDF06325239B}" dt="2022-10-27T08:13:33.297" v="1654" actId="20577"/>
          <ac:spMkLst>
            <pc:docMk/>
            <pc:sldMk cId="2364514045" sldId="298"/>
            <ac:spMk id="2" creationId="{6238F44B-1AF9-E272-94E8-E2BB150E676A}"/>
          </ac:spMkLst>
        </pc:spChg>
        <pc:picChg chg="del">
          <ac:chgData name="瑀婕 陳" userId="c176ebd2e60a71ab" providerId="LiveId" clId="{8BF781EB-BD10-4715-8B21-CDF06325239B}" dt="2022-10-26T13:10:17.369" v="1149" actId="478"/>
          <ac:picMkLst>
            <pc:docMk/>
            <pc:sldMk cId="2364514045" sldId="298"/>
            <ac:picMk id="6" creationId="{5994ED28-F039-2C1F-9846-F101D9BFD184}"/>
          </ac:picMkLst>
        </pc:picChg>
        <pc:picChg chg="add mod">
          <ac:chgData name="瑀婕 陳" userId="c176ebd2e60a71ab" providerId="LiveId" clId="{8BF781EB-BD10-4715-8B21-CDF06325239B}" dt="2022-10-27T08:22:34.403" v="1679" actId="1076"/>
          <ac:picMkLst>
            <pc:docMk/>
            <pc:sldMk cId="2364514045" sldId="298"/>
            <ac:picMk id="6" creationId="{8B39A2FA-5D46-C16D-6F9A-CB215C90A845}"/>
          </ac:picMkLst>
        </pc:picChg>
        <pc:picChg chg="del">
          <ac:chgData name="瑀婕 陳" userId="c176ebd2e60a71ab" providerId="LiveId" clId="{8BF781EB-BD10-4715-8B21-CDF06325239B}" dt="2022-10-26T13:10:15.538" v="1145" actId="478"/>
          <ac:picMkLst>
            <pc:docMk/>
            <pc:sldMk cId="2364514045" sldId="298"/>
            <ac:picMk id="12" creationId="{3BD8DF94-3266-2F51-1951-956CBC08A647}"/>
          </ac:picMkLst>
        </pc:picChg>
        <pc:picChg chg="del mod">
          <ac:chgData name="瑀婕 陳" userId="c176ebd2e60a71ab" providerId="LiveId" clId="{8BF781EB-BD10-4715-8B21-CDF06325239B}" dt="2022-10-26T13:10:15.959" v="1147" actId="478"/>
          <ac:picMkLst>
            <pc:docMk/>
            <pc:sldMk cId="2364514045" sldId="298"/>
            <ac:picMk id="13" creationId="{4087D6ED-767D-2259-F0F6-78E85FEA9EF2}"/>
          </ac:picMkLst>
        </pc:picChg>
      </pc:sldChg>
      <pc:sldChg chg="modSp add del mod modTransition">
        <pc:chgData name="瑀婕 陳" userId="c176ebd2e60a71ab" providerId="LiveId" clId="{8BF781EB-BD10-4715-8B21-CDF06325239B}" dt="2022-11-18T01:06:54.925" v="9251" actId="20577"/>
        <pc:sldMkLst>
          <pc:docMk/>
          <pc:sldMk cId="1038539670" sldId="299"/>
        </pc:sldMkLst>
        <pc:spChg chg="mod">
          <ac:chgData name="瑀婕 陳" userId="c176ebd2e60a71ab" providerId="LiveId" clId="{8BF781EB-BD10-4715-8B21-CDF06325239B}" dt="2022-11-18T01:06:54.925" v="9251" actId="20577"/>
          <ac:spMkLst>
            <pc:docMk/>
            <pc:sldMk cId="1038539670" sldId="299"/>
            <ac:spMk id="2" creationId="{3B0DA494-4AB6-0286-64D6-FA8DA3004FD9}"/>
          </ac:spMkLst>
        </pc:spChg>
      </pc:sldChg>
      <pc:sldChg chg="addSp modSp new del mod modShow">
        <pc:chgData name="瑀婕 陳" userId="c176ebd2e60a71ab" providerId="LiveId" clId="{8BF781EB-BD10-4715-8B21-CDF06325239B}" dt="2022-10-27T08:16:14.022" v="1673" actId="47"/>
        <pc:sldMkLst>
          <pc:docMk/>
          <pc:sldMk cId="1280590099" sldId="299"/>
        </pc:sldMkLst>
        <pc:picChg chg="add mod">
          <ac:chgData name="瑀婕 陳" userId="c176ebd2e60a71ab" providerId="LiveId" clId="{8BF781EB-BD10-4715-8B21-CDF06325239B}" dt="2022-10-27T08:14:42.149" v="1670" actId="1076"/>
          <ac:picMkLst>
            <pc:docMk/>
            <pc:sldMk cId="1280590099" sldId="299"/>
            <ac:picMk id="2" creationId="{3EC94710-271B-63DB-47FA-9D67C37DE1B1}"/>
          </ac:picMkLst>
        </pc:picChg>
        <pc:picChg chg="add mod">
          <ac:chgData name="瑀婕 陳" userId="c176ebd2e60a71ab" providerId="LiveId" clId="{8BF781EB-BD10-4715-8B21-CDF06325239B}" dt="2022-10-27T08:14:42.149" v="1670" actId="1076"/>
          <ac:picMkLst>
            <pc:docMk/>
            <pc:sldMk cId="1280590099" sldId="299"/>
            <ac:picMk id="3" creationId="{EA003B03-11F8-B085-F3A1-AB9AA1D5084A}"/>
          </ac:picMkLst>
        </pc:picChg>
        <pc:picChg chg="add mod">
          <ac:chgData name="瑀婕 陳" userId="c176ebd2e60a71ab" providerId="LiveId" clId="{8BF781EB-BD10-4715-8B21-CDF06325239B}" dt="2022-10-27T08:14:42.149" v="1670" actId="1076"/>
          <ac:picMkLst>
            <pc:docMk/>
            <pc:sldMk cId="1280590099" sldId="299"/>
            <ac:picMk id="4" creationId="{9C529312-6CC7-07C3-E2F3-F41F1C4B15A3}"/>
          </ac:picMkLst>
        </pc:picChg>
        <pc:picChg chg="add mod">
          <ac:chgData name="瑀婕 陳" userId="c176ebd2e60a71ab" providerId="LiveId" clId="{8BF781EB-BD10-4715-8B21-CDF06325239B}" dt="2022-10-27T08:14:42.149" v="1670" actId="1076"/>
          <ac:picMkLst>
            <pc:docMk/>
            <pc:sldMk cId="1280590099" sldId="299"/>
            <ac:picMk id="5" creationId="{85693457-A6B4-720F-3822-E3E1D62A4474}"/>
          </ac:picMkLst>
        </pc:picChg>
      </pc:sldChg>
      <pc:sldChg chg="new del">
        <pc:chgData name="瑀婕 陳" userId="c176ebd2e60a71ab" providerId="LiveId" clId="{8BF781EB-BD10-4715-8B21-CDF06325239B}" dt="2022-10-27T06:10:42.422" v="1184" actId="680"/>
        <pc:sldMkLst>
          <pc:docMk/>
          <pc:sldMk cId="1813056374" sldId="299"/>
        </pc:sldMkLst>
      </pc:sldChg>
      <pc:sldChg chg="addSp delSp modSp add mod ord modTransition">
        <pc:chgData name="瑀婕 陳" userId="c176ebd2e60a71ab" providerId="LiveId" clId="{8BF781EB-BD10-4715-8B21-CDF06325239B}" dt="2022-11-17T22:31:24.031" v="8696"/>
        <pc:sldMkLst>
          <pc:docMk/>
          <pc:sldMk cId="633534267" sldId="300"/>
        </pc:sldMkLst>
        <pc:spChg chg="mod">
          <ac:chgData name="瑀婕 陳" userId="c176ebd2e60a71ab" providerId="LiveId" clId="{8BF781EB-BD10-4715-8B21-CDF06325239B}" dt="2022-10-27T11:57:31.098" v="3743" actId="20577"/>
          <ac:spMkLst>
            <pc:docMk/>
            <pc:sldMk cId="633534267" sldId="300"/>
            <ac:spMk id="2" creationId="{1B7E3D90-5D9B-D62C-3183-A9A20A88A6BB}"/>
          </ac:spMkLst>
        </pc:spChg>
        <pc:spChg chg="add mod">
          <ac:chgData name="瑀婕 陳" userId="c176ebd2e60a71ab" providerId="LiveId" clId="{8BF781EB-BD10-4715-8B21-CDF06325239B}" dt="2022-10-27T10:12:39.634" v="3336"/>
          <ac:spMkLst>
            <pc:docMk/>
            <pc:sldMk cId="633534267" sldId="300"/>
            <ac:spMk id="3" creationId="{94414927-E27B-7E3D-B127-19EFF20B8917}"/>
          </ac:spMkLst>
        </pc:spChg>
        <pc:spChg chg="del mod">
          <ac:chgData name="瑀婕 陳" userId="c176ebd2e60a71ab" providerId="LiveId" clId="{8BF781EB-BD10-4715-8B21-CDF06325239B}" dt="2022-10-27T10:12:39.386" v="3335" actId="478"/>
          <ac:spMkLst>
            <pc:docMk/>
            <pc:sldMk cId="633534267" sldId="300"/>
            <ac:spMk id="8" creationId="{9ACF9282-C903-4DB6-BFDE-7857F11C10F7}"/>
          </ac:spMkLst>
        </pc:spChg>
      </pc:sldChg>
      <pc:sldChg chg="addSp delSp modSp add mod modTransition">
        <pc:chgData name="瑀婕 陳" userId="c176ebd2e60a71ab" providerId="LiveId" clId="{8BF781EB-BD10-4715-8B21-CDF06325239B}" dt="2022-11-17T22:31:24.031" v="8696"/>
        <pc:sldMkLst>
          <pc:docMk/>
          <pc:sldMk cId="850380543" sldId="301"/>
        </pc:sldMkLst>
        <pc:spChg chg="mod">
          <ac:chgData name="瑀婕 陳" userId="c176ebd2e60a71ab" providerId="LiveId" clId="{8BF781EB-BD10-4715-8B21-CDF06325239B}" dt="2022-10-27T11:51:06.771" v="3547" actId="1076"/>
          <ac:spMkLst>
            <pc:docMk/>
            <pc:sldMk cId="850380543" sldId="301"/>
            <ac:spMk id="2" creationId="{1B7E3D90-5D9B-D62C-3183-A9A20A88A6BB}"/>
          </ac:spMkLst>
        </pc:spChg>
        <pc:spChg chg="add mod">
          <ac:chgData name="瑀婕 陳" userId="c176ebd2e60a71ab" providerId="LiveId" clId="{8BF781EB-BD10-4715-8B21-CDF06325239B}" dt="2022-10-27T10:12:33.419" v="3334" actId="20577"/>
          <ac:spMkLst>
            <pc:docMk/>
            <pc:sldMk cId="850380543" sldId="301"/>
            <ac:spMk id="3" creationId="{52586ACF-5652-804C-B49E-614B0392E8B9}"/>
          </ac:spMkLst>
        </pc:spChg>
        <pc:spChg chg="del mod">
          <ac:chgData name="瑀婕 陳" userId="c176ebd2e60a71ab" providerId="LiveId" clId="{8BF781EB-BD10-4715-8B21-CDF06325239B}" dt="2022-10-27T10:12:28.941" v="3324" actId="478"/>
          <ac:spMkLst>
            <pc:docMk/>
            <pc:sldMk cId="850380543" sldId="301"/>
            <ac:spMk id="8" creationId="{9ACF9282-C903-4DB6-BFDE-7857F11C10F7}"/>
          </ac:spMkLst>
        </pc:spChg>
      </pc:sldChg>
      <pc:sldChg chg="modSp add mod modTransition modNotesTx">
        <pc:chgData name="瑀婕 陳" userId="c176ebd2e60a71ab" providerId="LiveId" clId="{8BF781EB-BD10-4715-8B21-CDF06325239B}" dt="2022-11-17T22:31:24.031" v="8696"/>
        <pc:sldMkLst>
          <pc:docMk/>
          <pc:sldMk cId="3062563254" sldId="302"/>
        </pc:sldMkLst>
        <pc:spChg chg="mod">
          <ac:chgData name="瑀婕 陳" userId="c176ebd2e60a71ab" providerId="LiveId" clId="{8BF781EB-BD10-4715-8B21-CDF06325239B}" dt="2022-10-27T12:43:06.730" v="4034" actId="403"/>
          <ac:spMkLst>
            <pc:docMk/>
            <pc:sldMk cId="3062563254" sldId="302"/>
            <ac:spMk id="2" creationId="{1B7E3D90-5D9B-D62C-3183-A9A20A88A6BB}"/>
          </ac:spMkLst>
        </pc:spChg>
        <pc:spChg chg="mod">
          <ac:chgData name="瑀婕 陳" userId="c176ebd2e60a71ab" providerId="LiveId" clId="{8BF781EB-BD10-4715-8B21-CDF06325239B}" dt="2022-10-27T11:51:20.642" v="3557" actId="20577"/>
          <ac:spMkLst>
            <pc:docMk/>
            <pc:sldMk cId="3062563254" sldId="302"/>
            <ac:spMk id="3" creationId="{94414927-E27B-7E3D-B127-19EFF20B8917}"/>
          </ac:spMkLst>
        </pc:spChg>
      </pc:sldChg>
      <pc:sldChg chg="modSp add mod modTransition">
        <pc:chgData name="瑀婕 陳" userId="c176ebd2e60a71ab" providerId="LiveId" clId="{8BF781EB-BD10-4715-8B21-CDF06325239B}" dt="2022-11-17T22:31:24.031" v="8696"/>
        <pc:sldMkLst>
          <pc:docMk/>
          <pc:sldMk cId="1158052026" sldId="303"/>
        </pc:sldMkLst>
        <pc:spChg chg="mod">
          <ac:chgData name="瑀婕 陳" userId="c176ebd2e60a71ab" providerId="LiveId" clId="{8BF781EB-BD10-4715-8B21-CDF06325239B}" dt="2022-10-27T12:42:59.393" v="4032" actId="403"/>
          <ac:spMkLst>
            <pc:docMk/>
            <pc:sldMk cId="1158052026" sldId="303"/>
            <ac:spMk id="2" creationId="{1B7E3D90-5D9B-D62C-3183-A9A20A88A6BB}"/>
          </ac:spMkLst>
        </pc:spChg>
        <pc:spChg chg="mod">
          <ac:chgData name="瑀婕 陳" userId="c176ebd2e60a71ab" providerId="LiveId" clId="{8BF781EB-BD10-4715-8B21-CDF06325239B}" dt="2022-10-27T12:08:23.598" v="3854" actId="20577"/>
          <ac:spMkLst>
            <pc:docMk/>
            <pc:sldMk cId="1158052026" sldId="303"/>
            <ac:spMk id="8" creationId="{9ACF9282-C903-4DB6-BFDE-7857F11C10F7}"/>
          </ac:spMkLst>
        </pc:spChg>
      </pc:sldChg>
      <pc:sldChg chg="addSp delSp modSp add mod modTransition">
        <pc:chgData name="瑀婕 陳" userId="c176ebd2e60a71ab" providerId="LiveId" clId="{8BF781EB-BD10-4715-8B21-CDF06325239B}" dt="2022-11-17T22:31:24.031" v="8696"/>
        <pc:sldMkLst>
          <pc:docMk/>
          <pc:sldMk cId="256188045" sldId="304"/>
        </pc:sldMkLst>
        <pc:spChg chg="del mod">
          <ac:chgData name="瑀婕 陳" userId="c176ebd2e60a71ab" providerId="LiveId" clId="{8BF781EB-BD10-4715-8B21-CDF06325239B}" dt="2022-10-27T13:22:10.258" v="4048" actId="478"/>
          <ac:spMkLst>
            <pc:docMk/>
            <pc:sldMk cId="256188045" sldId="304"/>
            <ac:spMk id="2" creationId="{1B7E3D90-5D9B-D62C-3183-A9A20A88A6BB}"/>
          </ac:spMkLst>
        </pc:spChg>
        <pc:spChg chg="add mod">
          <ac:chgData name="瑀婕 陳" userId="c176ebd2e60a71ab" providerId="LiveId" clId="{8BF781EB-BD10-4715-8B21-CDF06325239B}" dt="2022-10-27T13:43:50.620" v="4570" actId="20577"/>
          <ac:spMkLst>
            <pc:docMk/>
            <pc:sldMk cId="256188045" sldId="304"/>
            <ac:spMk id="3" creationId="{A039086C-7CEC-4DD3-551D-95B3EC90DADE}"/>
          </ac:spMkLst>
        </pc:spChg>
        <pc:spChg chg="mod">
          <ac:chgData name="瑀婕 陳" userId="c176ebd2e60a71ab" providerId="LiveId" clId="{8BF781EB-BD10-4715-8B21-CDF06325239B}" dt="2022-10-27T15:19:17.978" v="6514" actId="20577"/>
          <ac:spMkLst>
            <pc:docMk/>
            <pc:sldMk cId="256188045" sldId="304"/>
            <ac:spMk id="8" creationId="{9ACF9282-C903-4DB6-BFDE-7857F11C10F7}"/>
          </ac:spMkLst>
        </pc:spChg>
        <pc:picChg chg="add mod">
          <ac:chgData name="瑀婕 陳" userId="c176ebd2e60a71ab" providerId="LiveId" clId="{8BF781EB-BD10-4715-8B21-CDF06325239B}" dt="2022-10-27T13:45:12.585" v="4584" actId="1076"/>
          <ac:picMkLst>
            <pc:docMk/>
            <pc:sldMk cId="256188045" sldId="304"/>
            <ac:picMk id="10" creationId="{B61D5475-C3A8-C599-BF49-F04679BE8E3D}"/>
          </ac:picMkLst>
        </pc:picChg>
        <pc:picChg chg="add mod">
          <ac:chgData name="瑀婕 陳" userId="c176ebd2e60a71ab" providerId="LiveId" clId="{8BF781EB-BD10-4715-8B21-CDF06325239B}" dt="2022-10-27T13:45:12.585" v="4584" actId="1076"/>
          <ac:picMkLst>
            <pc:docMk/>
            <pc:sldMk cId="256188045" sldId="304"/>
            <ac:picMk id="12" creationId="{C07F167C-6038-3B38-2E6B-2815F9894569}"/>
          </ac:picMkLst>
        </pc:picChg>
        <pc:picChg chg="add mod">
          <ac:chgData name="瑀婕 陳" userId="c176ebd2e60a71ab" providerId="LiveId" clId="{8BF781EB-BD10-4715-8B21-CDF06325239B}" dt="2022-10-27T13:45:12.585" v="4584" actId="1076"/>
          <ac:picMkLst>
            <pc:docMk/>
            <pc:sldMk cId="256188045" sldId="304"/>
            <ac:picMk id="14" creationId="{DD9550C9-FE8F-16D5-4F5E-5BE3204336E0}"/>
          </ac:picMkLst>
        </pc:picChg>
      </pc:sldChg>
      <pc:sldChg chg="addSp delSp modSp add mod modTransition">
        <pc:chgData name="瑀婕 陳" userId="c176ebd2e60a71ab" providerId="LiveId" clId="{8BF781EB-BD10-4715-8B21-CDF06325239B}" dt="2022-11-17T22:31:24.031" v="8696"/>
        <pc:sldMkLst>
          <pc:docMk/>
          <pc:sldMk cId="2173298284" sldId="305"/>
        </pc:sldMkLst>
        <pc:spChg chg="add mod">
          <ac:chgData name="瑀婕 陳" userId="c176ebd2e60a71ab" providerId="LiveId" clId="{8BF781EB-BD10-4715-8B21-CDF06325239B}" dt="2022-10-27T14:02:39.974" v="4994" actId="20577"/>
          <ac:spMkLst>
            <pc:docMk/>
            <pc:sldMk cId="2173298284" sldId="305"/>
            <ac:spMk id="2" creationId="{2BD7F52A-CF44-7C73-CAC0-5076091B39D8}"/>
          </ac:spMkLst>
        </pc:spChg>
        <pc:spChg chg="del mod">
          <ac:chgData name="瑀婕 陳" userId="c176ebd2e60a71ab" providerId="LiveId" clId="{8BF781EB-BD10-4715-8B21-CDF06325239B}" dt="2022-10-27T13:51:00.689" v="4610"/>
          <ac:spMkLst>
            <pc:docMk/>
            <pc:sldMk cId="2173298284" sldId="305"/>
            <ac:spMk id="3" creationId="{A039086C-7CEC-4DD3-551D-95B3EC90DADE}"/>
          </ac:spMkLst>
        </pc:spChg>
        <pc:spChg chg="mod">
          <ac:chgData name="瑀婕 陳" userId="c176ebd2e60a71ab" providerId="LiveId" clId="{8BF781EB-BD10-4715-8B21-CDF06325239B}" dt="2022-10-27T15:19:21.953" v="6516" actId="20577"/>
          <ac:spMkLst>
            <pc:docMk/>
            <pc:sldMk cId="2173298284" sldId="305"/>
            <ac:spMk id="8" creationId="{9ACF9282-C903-4DB6-BFDE-7857F11C10F7}"/>
          </ac:spMkLst>
        </pc:spChg>
        <pc:picChg chg="del">
          <ac:chgData name="瑀婕 陳" userId="c176ebd2e60a71ab" providerId="LiveId" clId="{8BF781EB-BD10-4715-8B21-CDF06325239B}" dt="2022-10-27T13:45:16.148" v="4586" actId="478"/>
          <ac:picMkLst>
            <pc:docMk/>
            <pc:sldMk cId="2173298284" sldId="305"/>
            <ac:picMk id="10" creationId="{B61D5475-C3A8-C599-BF49-F04679BE8E3D}"/>
          </ac:picMkLst>
        </pc:picChg>
        <pc:picChg chg="add mod">
          <ac:chgData name="瑀婕 陳" userId="c176ebd2e60a71ab" providerId="LiveId" clId="{8BF781EB-BD10-4715-8B21-CDF06325239B}" dt="2022-10-27T14:09:53.817" v="5131" actId="14100"/>
          <ac:picMkLst>
            <pc:docMk/>
            <pc:sldMk cId="2173298284" sldId="305"/>
            <ac:picMk id="11" creationId="{41329AD7-DEC6-F1B0-4467-157C1F269778}"/>
          </ac:picMkLst>
        </pc:picChg>
        <pc:picChg chg="del">
          <ac:chgData name="瑀婕 陳" userId="c176ebd2e60a71ab" providerId="LiveId" clId="{8BF781EB-BD10-4715-8B21-CDF06325239B}" dt="2022-10-27T13:45:16.516" v="4587" actId="478"/>
          <ac:picMkLst>
            <pc:docMk/>
            <pc:sldMk cId="2173298284" sldId="305"/>
            <ac:picMk id="12" creationId="{C07F167C-6038-3B38-2E6B-2815F9894569}"/>
          </ac:picMkLst>
        </pc:picChg>
        <pc:picChg chg="del">
          <ac:chgData name="瑀婕 陳" userId="c176ebd2e60a71ab" providerId="LiveId" clId="{8BF781EB-BD10-4715-8B21-CDF06325239B}" dt="2022-10-27T13:45:16.908" v="4588" actId="478"/>
          <ac:picMkLst>
            <pc:docMk/>
            <pc:sldMk cId="2173298284" sldId="305"/>
            <ac:picMk id="14" creationId="{DD9550C9-FE8F-16D5-4F5E-5BE3204336E0}"/>
          </ac:picMkLst>
        </pc:picChg>
      </pc:sldChg>
      <pc:sldChg chg="addSp modSp add mod modTransition">
        <pc:chgData name="瑀婕 陳" userId="c176ebd2e60a71ab" providerId="LiveId" clId="{8BF781EB-BD10-4715-8B21-CDF06325239B}" dt="2022-11-17T22:31:24.031" v="8696"/>
        <pc:sldMkLst>
          <pc:docMk/>
          <pc:sldMk cId="1474933683" sldId="306"/>
        </pc:sldMkLst>
        <pc:spChg chg="mod">
          <ac:chgData name="瑀婕 陳" userId="c176ebd2e60a71ab" providerId="LiveId" clId="{8BF781EB-BD10-4715-8B21-CDF06325239B}" dt="2022-10-27T14:17:50.584" v="5490" actId="20577"/>
          <ac:spMkLst>
            <pc:docMk/>
            <pc:sldMk cId="1474933683" sldId="306"/>
            <ac:spMk id="2" creationId="{2BD7F52A-CF44-7C73-CAC0-5076091B39D8}"/>
          </ac:spMkLst>
        </pc:spChg>
        <pc:spChg chg="add mod">
          <ac:chgData name="瑀婕 陳" userId="c176ebd2e60a71ab" providerId="LiveId" clId="{8BF781EB-BD10-4715-8B21-CDF06325239B}" dt="2022-10-27T14:18:09.695" v="5493" actId="1076"/>
          <ac:spMkLst>
            <pc:docMk/>
            <pc:sldMk cId="1474933683" sldId="306"/>
            <ac:spMk id="3" creationId="{522B7C9B-B398-C017-2F77-61E0DF7B1E98}"/>
          </ac:spMkLst>
        </pc:spChg>
        <pc:spChg chg="mod">
          <ac:chgData name="瑀婕 陳" userId="c176ebd2e60a71ab" providerId="LiveId" clId="{8BF781EB-BD10-4715-8B21-CDF06325239B}" dt="2022-10-27T15:19:25.940" v="6518" actId="20577"/>
          <ac:spMkLst>
            <pc:docMk/>
            <pc:sldMk cId="1474933683" sldId="306"/>
            <ac:spMk id="8" creationId="{9ACF9282-C903-4DB6-BFDE-7857F11C10F7}"/>
          </ac:spMkLst>
        </pc:spChg>
        <pc:picChg chg="mod">
          <ac:chgData name="瑀婕 陳" userId="c176ebd2e60a71ab" providerId="LiveId" clId="{8BF781EB-BD10-4715-8B21-CDF06325239B}" dt="2022-10-27T14:15:27.984" v="5336" actId="1076"/>
          <ac:picMkLst>
            <pc:docMk/>
            <pc:sldMk cId="1474933683" sldId="306"/>
            <ac:picMk id="11" creationId="{41329AD7-DEC6-F1B0-4467-157C1F269778}"/>
          </ac:picMkLst>
        </pc:picChg>
      </pc:sldChg>
      <pc:sldChg chg="delSp modSp add mod ord modTransition">
        <pc:chgData name="瑀婕 陳" userId="c176ebd2e60a71ab" providerId="LiveId" clId="{8BF781EB-BD10-4715-8B21-CDF06325239B}" dt="2022-11-17T22:31:24.031" v="8696"/>
        <pc:sldMkLst>
          <pc:docMk/>
          <pc:sldMk cId="2450229149" sldId="307"/>
        </pc:sldMkLst>
        <pc:spChg chg="mod">
          <ac:chgData name="瑀婕 陳" userId="c176ebd2e60a71ab" providerId="LiveId" clId="{8BF781EB-BD10-4715-8B21-CDF06325239B}" dt="2022-10-27T16:33:30.275" v="7819" actId="20577"/>
          <ac:spMkLst>
            <pc:docMk/>
            <pc:sldMk cId="2450229149" sldId="307"/>
            <ac:spMk id="2" creationId="{2BD7F52A-CF44-7C73-CAC0-5076091B39D8}"/>
          </ac:spMkLst>
        </pc:spChg>
        <pc:spChg chg="mod">
          <ac:chgData name="瑀婕 陳" userId="c176ebd2e60a71ab" providerId="LiveId" clId="{8BF781EB-BD10-4715-8B21-CDF06325239B}" dt="2022-10-27T15:19:41.537" v="6524" actId="20577"/>
          <ac:spMkLst>
            <pc:docMk/>
            <pc:sldMk cId="2450229149" sldId="307"/>
            <ac:spMk id="8" creationId="{9ACF9282-C903-4DB6-BFDE-7857F11C10F7}"/>
          </ac:spMkLst>
        </pc:spChg>
        <pc:picChg chg="del">
          <ac:chgData name="瑀婕 陳" userId="c176ebd2e60a71ab" providerId="LiveId" clId="{8BF781EB-BD10-4715-8B21-CDF06325239B}" dt="2022-10-27T14:18:27.156" v="5497" actId="478"/>
          <ac:picMkLst>
            <pc:docMk/>
            <pc:sldMk cId="2450229149" sldId="307"/>
            <ac:picMk id="11" creationId="{41329AD7-DEC6-F1B0-4467-157C1F269778}"/>
          </ac:picMkLst>
        </pc:picChg>
      </pc:sldChg>
      <pc:sldChg chg="add del">
        <pc:chgData name="瑀婕 陳" userId="c176ebd2e60a71ab" providerId="LiveId" clId="{8BF781EB-BD10-4715-8B21-CDF06325239B}" dt="2022-10-27T14:18:23.814" v="5495" actId="47"/>
        <pc:sldMkLst>
          <pc:docMk/>
          <pc:sldMk cId="2625152688" sldId="307"/>
        </pc:sldMkLst>
      </pc:sldChg>
      <pc:sldChg chg="addSp delSp modSp add mod modTransition">
        <pc:chgData name="瑀婕 陳" userId="c176ebd2e60a71ab" providerId="LiveId" clId="{8BF781EB-BD10-4715-8B21-CDF06325239B}" dt="2022-11-17T22:31:24.031" v="8696"/>
        <pc:sldMkLst>
          <pc:docMk/>
          <pc:sldMk cId="35518005" sldId="308"/>
        </pc:sldMkLst>
        <pc:spChg chg="del">
          <ac:chgData name="瑀婕 陳" userId="c176ebd2e60a71ab" providerId="LiveId" clId="{8BF781EB-BD10-4715-8B21-CDF06325239B}" dt="2022-10-27T14:57:40.219" v="5808" actId="478"/>
          <ac:spMkLst>
            <pc:docMk/>
            <pc:sldMk cId="35518005" sldId="308"/>
            <ac:spMk id="2" creationId="{2BD7F52A-CF44-7C73-CAC0-5076091B39D8}"/>
          </ac:spMkLst>
        </pc:spChg>
        <pc:spChg chg="del">
          <ac:chgData name="瑀婕 陳" userId="c176ebd2e60a71ab" providerId="LiveId" clId="{8BF781EB-BD10-4715-8B21-CDF06325239B}" dt="2022-10-27T14:57:39.216" v="5807" actId="478"/>
          <ac:spMkLst>
            <pc:docMk/>
            <pc:sldMk cId="35518005" sldId="308"/>
            <ac:spMk id="3" creationId="{522B7C9B-B398-C017-2F77-61E0DF7B1E98}"/>
          </ac:spMkLst>
        </pc:spChg>
        <pc:spChg chg="mod">
          <ac:chgData name="瑀婕 陳" userId="c176ebd2e60a71ab" providerId="LiveId" clId="{8BF781EB-BD10-4715-8B21-CDF06325239B}" dt="2022-10-27T15:19:31.765" v="6520" actId="20577"/>
          <ac:spMkLst>
            <pc:docMk/>
            <pc:sldMk cId="35518005" sldId="308"/>
            <ac:spMk id="8" creationId="{9ACF9282-C903-4DB6-BFDE-7857F11C10F7}"/>
          </ac:spMkLst>
        </pc:spChg>
        <pc:spChg chg="add mod">
          <ac:chgData name="瑀婕 陳" userId="c176ebd2e60a71ab" providerId="LiveId" clId="{8BF781EB-BD10-4715-8B21-CDF06325239B}" dt="2022-10-27T15:02:50.024" v="5968" actId="164"/>
          <ac:spMkLst>
            <pc:docMk/>
            <pc:sldMk cId="35518005" sldId="308"/>
            <ac:spMk id="20" creationId="{06879EC4-6169-19BD-1C0D-56A909F046FB}"/>
          </ac:spMkLst>
        </pc:spChg>
        <pc:spChg chg="add mod">
          <ac:chgData name="瑀婕 陳" userId="c176ebd2e60a71ab" providerId="LiveId" clId="{8BF781EB-BD10-4715-8B21-CDF06325239B}" dt="2022-10-27T15:02:51.542" v="5969" actId="164"/>
          <ac:spMkLst>
            <pc:docMk/>
            <pc:sldMk cId="35518005" sldId="308"/>
            <ac:spMk id="21" creationId="{DE24D123-2FF8-8CAC-D062-39B08BFF0C01}"/>
          </ac:spMkLst>
        </pc:spChg>
        <pc:spChg chg="add del mod">
          <ac:chgData name="瑀婕 陳" userId="c176ebd2e60a71ab" providerId="LiveId" clId="{8BF781EB-BD10-4715-8B21-CDF06325239B}" dt="2022-10-27T15:01:31.109" v="5907"/>
          <ac:spMkLst>
            <pc:docMk/>
            <pc:sldMk cId="35518005" sldId="308"/>
            <ac:spMk id="22" creationId="{39CB276D-B6EB-4DD0-D7D9-98C9B9597973}"/>
          </ac:spMkLst>
        </pc:spChg>
        <pc:spChg chg="add mod">
          <ac:chgData name="瑀婕 陳" userId="c176ebd2e60a71ab" providerId="LiveId" clId="{8BF781EB-BD10-4715-8B21-CDF06325239B}" dt="2022-10-27T15:02:52.981" v="5970" actId="164"/>
          <ac:spMkLst>
            <pc:docMk/>
            <pc:sldMk cId="35518005" sldId="308"/>
            <ac:spMk id="23" creationId="{2B31569A-0FEA-3AB4-312C-BFD67B93D192}"/>
          </ac:spMkLst>
        </pc:spChg>
        <pc:spChg chg="add mod">
          <ac:chgData name="瑀婕 陳" userId="c176ebd2e60a71ab" providerId="LiveId" clId="{8BF781EB-BD10-4715-8B21-CDF06325239B}" dt="2022-10-27T15:02:54.989" v="5971" actId="164"/>
          <ac:spMkLst>
            <pc:docMk/>
            <pc:sldMk cId="35518005" sldId="308"/>
            <ac:spMk id="24" creationId="{6F2B0C78-D983-E415-DAA6-91AE9A6BEB63}"/>
          </ac:spMkLst>
        </pc:spChg>
        <pc:spChg chg="add mod">
          <ac:chgData name="瑀婕 陳" userId="c176ebd2e60a71ab" providerId="LiveId" clId="{8BF781EB-BD10-4715-8B21-CDF06325239B}" dt="2022-10-27T15:03:00.419" v="5972" actId="164"/>
          <ac:spMkLst>
            <pc:docMk/>
            <pc:sldMk cId="35518005" sldId="308"/>
            <ac:spMk id="25" creationId="{CE32998E-D0E7-13FA-0BFC-7CAA7DE77929}"/>
          </ac:spMkLst>
        </pc:spChg>
        <pc:grpChg chg="add mod">
          <ac:chgData name="瑀婕 陳" userId="c176ebd2e60a71ab" providerId="LiveId" clId="{8BF781EB-BD10-4715-8B21-CDF06325239B}" dt="2022-10-27T15:02:50.024" v="5968" actId="164"/>
          <ac:grpSpMkLst>
            <pc:docMk/>
            <pc:sldMk cId="35518005" sldId="308"/>
            <ac:grpSpMk id="26" creationId="{84C232C8-2A19-92CE-E639-AFACA52CF765}"/>
          </ac:grpSpMkLst>
        </pc:grpChg>
        <pc:grpChg chg="add mod">
          <ac:chgData name="瑀婕 陳" userId="c176ebd2e60a71ab" providerId="LiveId" clId="{8BF781EB-BD10-4715-8B21-CDF06325239B}" dt="2022-10-27T15:02:51.542" v="5969" actId="164"/>
          <ac:grpSpMkLst>
            <pc:docMk/>
            <pc:sldMk cId="35518005" sldId="308"/>
            <ac:grpSpMk id="27" creationId="{5BB32846-D0A8-1EE4-1535-4DD88E2EEE21}"/>
          </ac:grpSpMkLst>
        </pc:grpChg>
        <pc:grpChg chg="add mod">
          <ac:chgData name="瑀婕 陳" userId="c176ebd2e60a71ab" providerId="LiveId" clId="{8BF781EB-BD10-4715-8B21-CDF06325239B}" dt="2022-10-27T15:02:52.981" v="5970" actId="164"/>
          <ac:grpSpMkLst>
            <pc:docMk/>
            <pc:sldMk cId="35518005" sldId="308"/>
            <ac:grpSpMk id="28" creationId="{F7E6666D-64CC-CFC4-35DB-6FBFF0869CD6}"/>
          </ac:grpSpMkLst>
        </pc:grpChg>
        <pc:grpChg chg="add mod">
          <ac:chgData name="瑀婕 陳" userId="c176ebd2e60a71ab" providerId="LiveId" clId="{8BF781EB-BD10-4715-8B21-CDF06325239B}" dt="2022-10-27T15:02:54.989" v="5971" actId="164"/>
          <ac:grpSpMkLst>
            <pc:docMk/>
            <pc:sldMk cId="35518005" sldId="308"/>
            <ac:grpSpMk id="29" creationId="{2E7340C9-0C6F-BBA7-6A42-2EBC17B9C604}"/>
          </ac:grpSpMkLst>
        </pc:grpChg>
        <pc:grpChg chg="add mod">
          <ac:chgData name="瑀婕 陳" userId="c176ebd2e60a71ab" providerId="LiveId" clId="{8BF781EB-BD10-4715-8B21-CDF06325239B}" dt="2022-10-27T15:03:00.419" v="5972" actId="164"/>
          <ac:grpSpMkLst>
            <pc:docMk/>
            <pc:sldMk cId="35518005" sldId="308"/>
            <ac:grpSpMk id="30" creationId="{3EFAF036-B84D-620E-C9CC-E0315AB3C234}"/>
          </ac:grpSpMkLst>
        </pc:grpChg>
        <pc:picChg chg="add mod">
          <ac:chgData name="瑀婕 陳" userId="c176ebd2e60a71ab" providerId="LiveId" clId="{8BF781EB-BD10-4715-8B21-CDF06325239B}" dt="2022-10-27T15:02:50.024" v="5968" actId="164"/>
          <ac:picMkLst>
            <pc:docMk/>
            <pc:sldMk cId="35518005" sldId="308"/>
            <ac:picMk id="10" creationId="{4D3509D9-929A-392B-433A-952D7DF50864}"/>
          </ac:picMkLst>
        </pc:picChg>
        <pc:picChg chg="del mod">
          <ac:chgData name="瑀婕 陳" userId="c176ebd2e60a71ab" providerId="LiveId" clId="{8BF781EB-BD10-4715-8B21-CDF06325239B}" dt="2022-10-27T14:57:42.995" v="5810" actId="478"/>
          <ac:picMkLst>
            <pc:docMk/>
            <pc:sldMk cId="35518005" sldId="308"/>
            <ac:picMk id="11" creationId="{41329AD7-DEC6-F1B0-4467-157C1F269778}"/>
          </ac:picMkLst>
        </pc:picChg>
        <pc:picChg chg="add mod">
          <ac:chgData name="瑀婕 陳" userId="c176ebd2e60a71ab" providerId="LiveId" clId="{8BF781EB-BD10-4715-8B21-CDF06325239B}" dt="2022-10-27T15:02:51.542" v="5969" actId="164"/>
          <ac:picMkLst>
            <pc:docMk/>
            <pc:sldMk cId="35518005" sldId="308"/>
            <ac:picMk id="13" creationId="{897309B8-6DBD-20F6-90DA-CB14AFA4D07F}"/>
          </ac:picMkLst>
        </pc:picChg>
        <pc:picChg chg="add mod">
          <ac:chgData name="瑀婕 陳" userId="c176ebd2e60a71ab" providerId="LiveId" clId="{8BF781EB-BD10-4715-8B21-CDF06325239B}" dt="2022-10-27T15:02:52.981" v="5970" actId="164"/>
          <ac:picMkLst>
            <pc:docMk/>
            <pc:sldMk cId="35518005" sldId="308"/>
            <ac:picMk id="15" creationId="{44C9A682-3BB3-84CC-446E-8FB6E793D12E}"/>
          </ac:picMkLst>
        </pc:picChg>
        <pc:picChg chg="add mod">
          <ac:chgData name="瑀婕 陳" userId="c176ebd2e60a71ab" providerId="LiveId" clId="{8BF781EB-BD10-4715-8B21-CDF06325239B}" dt="2022-10-27T15:02:54.989" v="5971" actId="164"/>
          <ac:picMkLst>
            <pc:docMk/>
            <pc:sldMk cId="35518005" sldId="308"/>
            <ac:picMk id="17" creationId="{5C9B7112-EE2E-FC11-4294-57F759E26950}"/>
          </ac:picMkLst>
        </pc:picChg>
        <pc:picChg chg="add mod">
          <ac:chgData name="瑀婕 陳" userId="c176ebd2e60a71ab" providerId="LiveId" clId="{8BF781EB-BD10-4715-8B21-CDF06325239B}" dt="2022-10-27T15:03:00.419" v="5972" actId="164"/>
          <ac:picMkLst>
            <pc:docMk/>
            <pc:sldMk cId="35518005" sldId="308"/>
            <ac:picMk id="19" creationId="{089626F7-3A58-939B-F1CC-73C35882D15E}"/>
          </ac:picMkLst>
        </pc:picChg>
      </pc:sldChg>
      <pc:sldChg chg="addSp modSp add mod modTransition">
        <pc:chgData name="瑀婕 陳" userId="c176ebd2e60a71ab" providerId="LiveId" clId="{8BF781EB-BD10-4715-8B21-CDF06325239B}" dt="2022-11-17T22:31:24.031" v="8696"/>
        <pc:sldMkLst>
          <pc:docMk/>
          <pc:sldMk cId="121416124" sldId="309"/>
        </pc:sldMkLst>
        <pc:spChg chg="mod">
          <ac:chgData name="瑀婕 陳" userId="c176ebd2e60a71ab" providerId="LiveId" clId="{8BF781EB-BD10-4715-8B21-CDF06325239B}" dt="2022-10-27T16:33:00.350" v="7793" actId="20577"/>
          <ac:spMkLst>
            <pc:docMk/>
            <pc:sldMk cId="121416124" sldId="309"/>
            <ac:spMk id="2" creationId="{2BD7F52A-CF44-7C73-CAC0-5076091B39D8}"/>
          </ac:spMkLst>
        </pc:spChg>
        <pc:spChg chg="add mod">
          <ac:chgData name="瑀婕 陳" userId="c176ebd2e60a71ab" providerId="LiveId" clId="{8BF781EB-BD10-4715-8B21-CDF06325239B}" dt="2022-10-27T15:26:33.766" v="6911" actId="164"/>
          <ac:spMkLst>
            <pc:docMk/>
            <pc:sldMk cId="121416124" sldId="309"/>
            <ac:spMk id="3" creationId="{76AB4171-0C04-856C-261C-E2B824384AED}"/>
          </ac:spMkLst>
        </pc:spChg>
        <pc:spChg chg="mod">
          <ac:chgData name="瑀婕 陳" userId="c176ebd2e60a71ab" providerId="LiveId" clId="{8BF781EB-BD10-4715-8B21-CDF06325239B}" dt="2022-10-27T15:27:28.033" v="6920" actId="1076"/>
          <ac:spMkLst>
            <pc:docMk/>
            <pc:sldMk cId="121416124" sldId="309"/>
            <ac:spMk id="4" creationId="{AD81CBBC-B6D2-4644-BD7F-7B62BB573C2C}"/>
          </ac:spMkLst>
        </pc:spChg>
        <pc:spChg chg="mod">
          <ac:chgData name="瑀婕 陳" userId="c176ebd2e60a71ab" providerId="LiveId" clId="{8BF781EB-BD10-4715-8B21-CDF06325239B}" dt="2022-10-27T15:27:28.033" v="6920" actId="1076"/>
          <ac:spMkLst>
            <pc:docMk/>
            <pc:sldMk cId="121416124" sldId="309"/>
            <ac:spMk id="5" creationId="{DE46AE62-816C-4F1D-9FF5-B561730B0A1F}"/>
          </ac:spMkLst>
        </pc:spChg>
        <pc:spChg chg="add mod">
          <ac:chgData name="瑀婕 陳" userId="c176ebd2e60a71ab" providerId="LiveId" clId="{8BF781EB-BD10-4715-8B21-CDF06325239B}" dt="2022-10-27T15:26:33.766" v="6911" actId="164"/>
          <ac:spMkLst>
            <pc:docMk/>
            <pc:sldMk cId="121416124" sldId="309"/>
            <ac:spMk id="6" creationId="{A74AABCF-300A-1CF0-251E-BBF975D11972}"/>
          </ac:spMkLst>
        </pc:spChg>
        <pc:spChg chg="mod">
          <ac:chgData name="瑀婕 陳" userId="c176ebd2e60a71ab" providerId="LiveId" clId="{8BF781EB-BD10-4715-8B21-CDF06325239B}" dt="2022-10-27T15:27:28.033" v="6920" actId="1076"/>
          <ac:spMkLst>
            <pc:docMk/>
            <pc:sldMk cId="121416124" sldId="309"/>
            <ac:spMk id="8" creationId="{9ACF9282-C903-4DB6-BFDE-7857F11C10F7}"/>
          </ac:spMkLst>
        </pc:spChg>
        <pc:spChg chg="mod">
          <ac:chgData name="瑀婕 陳" userId="c176ebd2e60a71ab" providerId="LiveId" clId="{8BF781EB-BD10-4715-8B21-CDF06325239B}" dt="2022-10-27T15:27:28.033" v="6920" actId="1076"/>
          <ac:spMkLst>
            <pc:docMk/>
            <pc:sldMk cId="121416124" sldId="309"/>
            <ac:spMk id="9" creationId="{563E10E0-7CC7-4F32-AC5B-04B0CEC30563}"/>
          </ac:spMkLst>
        </pc:spChg>
        <pc:spChg chg="add mod">
          <ac:chgData name="瑀婕 陳" userId="c176ebd2e60a71ab" providerId="LiveId" clId="{8BF781EB-BD10-4715-8B21-CDF06325239B}" dt="2022-10-27T15:26:57.166" v="6914" actId="1076"/>
          <ac:spMkLst>
            <pc:docMk/>
            <pc:sldMk cId="121416124" sldId="309"/>
            <ac:spMk id="11" creationId="{E8787F5E-0185-CE42-5F97-F0C75D37E8D0}"/>
          </ac:spMkLst>
        </pc:spChg>
        <pc:spChg chg="add mod">
          <ac:chgData name="瑀婕 陳" userId="c176ebd2e60a71ab" providerId="LiveId" clId="{8BF781EB-BD10-4715-8B21-CDF06325239B}" dt="2022-10-27T15:26:33.766" v="6911" actId="164"/>
          <ac:spMkLst>
            <pc:docMk/>
            <pc:sldMk cId="121416124" sldId="309"/>
            <ac:spMk id="12" creationId="{EFB3C1F8-4252-AE3A-954F-0099FCEC44FB}"/>
          </ac:spMkLst>
        </pc:spChg>
        <pc:spChg chg="add mod">
          <ac:chgData name="瑀婕 陳" userId="c176ebd2e60a71ab" providerId="LiveId" clId="{8BF781EB-BD10-4715-8B21-CDF06325239B}" dt="2022-10-27T16:33:22.526" v="7806" actId="20577"/>
          <ac:spMkLst>
            <pc:docMk/>
            <pc:sldMk cId="121416124" sldId="309"/>
            <ac:spMk id="13" creationId="{31C545BA-56B5-F3FB-53F4-14BA0914351B}"/>
          </ac:spMkLst>
        </pc:spChg>
        <pc:grpChg chg="add mod">
          <ac:chgData name="瑀婕 陳" userId="c176ebd2e60a71ab" providerId="LiveId" clId="{8BF781EB-BD10-4715-8B21-CDF06325239B}" dt="2022-10-27T15:27:38.889" v="6921" actId="1076"/>
          <ac:grpSpMkLst>
            <pc:docMk/>
            <pc:sldMk cId="121416124" sldId="309"/>
            <ac:grpSpMk id="14" creationId="{83FC4F11-15C7-9F63-28D8-D280916F60A5}"/>
          </ac:grpSpMkLst>
        </pc:grpChg>
        <pc:cxnChg chg="mod">
          <ac:chgData name="瑀婕 陳" userId="c176ebd2e60a71ab" providerId="LiveId" clId="{8BF781EB-BD10-4715-8B21-CDF06325239B}" dt="2022-10-27T15:27:28.033" v="6920" actId="1076"/>
          <ac:cxnSpMkLst>
            <pc:docMk/>
            <pc:sldMk cId="121416124" sldId="309"/>
            <ac:cxnSpMk id="7" creationId="{A15E5E9A-635B-470E-8999-F545F85C8FCA}"/>
          </ac:cxnSpMkLst>
        </pc:cxnChg>
        <pc:cxnChg chg="add mod">
          <ac:chgData name="瑀婕 陳" userId="c176ebd2e60a71ab" providerId="LiveId" clId="{8BF781EB-BD10-4715-8B21-CDF06325239B}" dt="2022-10-27T15:26:33.766" v="6911" actId="164"/>
          <ac:cxnSpMkLst>
            <pc:docMk/>
            <pc:sldMk cId="121416124" sldId="309"/>
            <ac:cxnSpMk id="10" creationId="{D17CD3CF-F961-19AB-DC1E-F0131DF0EC17}"/>
          </ac:cxnSpMkLst>
        </pc:cxnChg>
      </pc:sldChg>
      <pc:sldChg chg="add del">
        <pc:chgData name="瑀婕 陳" userId="c176ebd2e60a71ab" providerId="LiveId" clId="{8BF781EB-BD10-4715-8B21-CDF06325239B}" dt="2022-10-27T15:14:49.859" v="6297"/>
        <pc:sldMkLst>
          <pc:docMk/>
          <pc:sldMk cId="933695814" sldId="309"/>
        </pc:sldMkLst>
      </pc:sldChg>
      <pc:sldChg chg="addSp delSp modSp add mod ord modTransition modNotesTx">
        <pc:chgData name="瑀婕 陳" userId="c176ebd2e60a71ab" providerId="LiveId" clId="{8BF781EB-BD10-4715-8B21-CDF06325239B}" dt="2022-11-17T22:31:24.031" v="8696"/>
        <pc:sldMkLst>
          <pc:docMk/>
          <pc:sldMk cId="2812687168" sldId="310"/>
        </pc:sldMkLst>
        <pc:spChg chg="mod">
          <ac:chgData name="瑀婕 陳" userId="c176ebd2e60a71ab" providerId="LiveId" clId="{8BF781EB-BD10-4715-8B21-CDF06325239B}" dt="2022-10-27T16:43:41.864" v="7975" actId="20577"/>
          <ac:spMkLst>
            <pc:docMk/>
            <pc:sldMk cId="2812687168" sldId="310"/>
            <ac:spMk id="2" creationId="{2BD7F52A-CF44-7C73-CAC0-5076091B39D8}"/>
          </ac:spMkLst>
        </pc:spChg>
        <pc:picChg chg="add del mod">
          <ac:chgData name="瑀婕 陳" userId="c176ebd2e60a71ab" providerId="LiveId" clId="{8BF781EB-BD10-4715-8B21-CDF06325239B}" dt="2022-10-27T16:33:36.023" v="7821" actId="478"/>
          <ac:picMkLst>
            <pc:docMk/>
            <pc:sldMk cId="2812687168" sldId="310"/>
            <ac:picMk id="6" creationId="{A2C94C28-3F16-EF71-6657-016FB18D0C82}"/>
          </ac:picMkLst>
        </pc:picChg>
        <pc:picChg chg="add del mod">
          <ac:chgData name="瑀婕 陳" userId="c176ebd2e60a71ab" providerId="LiveId" clId="{8BF781EB-BD10-4715-8B21-CDF06325239B}" dt="2022-10-27T16:33:35.448" v="7820" actId="478"/>
          <ac:picMkLst>
            <pc:docMk/>
            <pc:sldMk cId="2812687168" sldId="310"/>
            <ac:picMk id="11" creationId="{833E43FE-15F0-183A-F222-AE4E9FE38A06}"/>
          </ac:picMkLst>
        </pc:picChg>
        <pc:picChg chg="add mod">
          <ac:chgData name="瑀婕 陳" userId="c176ebd2e60a71ab" providerId="LiveId" clId="{8BF781EB-BD10-4715-8B21-CDF06325239B}" dt="2022-10-27T16:34:26.176" v="7825" actId="1076"/>
          <ac:picMkLst>
            <pc:docMk/>
            <pc:sldMk cId="2812687168" sldId="310"/>
            <ac:picMk id="13" creationId="{5BF3115D-3D8D-852B-9A33-16E0A5234DA8}"/>
          </ac:picMkLst>
        </pc:picChg>
      </pc:sldChg>
      <pc:sldChg chg="delSp modSp add del mod">
        <pc:chgData name="瑀婕 陳" userId="c176ebd2e60a71ab" providerId="LiveId" clId="{8BF781EB-BD10-4715-8B21-CDF06325239B}" dt="2022-10-27T15:26:25.406" v="6909" actId="47"/>
        <pc:sldMkLst>
          <pc:docMk/>
          <pc:sldMk cId="4135308406" sldId="310"/>
        </pc:sldMkLst>
        <pc:spChg chg="mod">
          <ac:chgData name="瑀婕 陳" userId="c176ebd2e60a71ab" providerId="LiveId" clId="{8BF781EB-BD10-4715-8B21-CDF06325239B}" dt="2022-10-27T15:26:14.275" v="6906" actId="20577"/>
          <ac:spMkLst>
            <pc:docMk/>
            <pc:sldMk cId="4135308406" sldId="310"/>
            <ac:spMk id="2" creationId="{2BD7F52A-CF44-7C73-CAC0-5076091B39D8}"/>
          </ac:spMkLst>
        </pc:spChg>
        <pc:spChg chg="mod">
          <ac:chgData name="瑀婕 陳" userId="c176ebd2e60a71ab" providerId="LiveId" clId="{8BF781EB-BD10-4715-8B21-CDF06325239B}" dt="2022-10-27T15:19:07.558" v="6512" actId="20577"/>
          <ac:spMkLst>
            <pc:docMk/>
            <pc:sldMk cId="4135308406" sldId="310"/>
            <ac:spMk id="8" creationId="{9ACF9282-C903-4DB6-BFDE-7857F11C10F7}"/>
          </ac:spMkLst>
        </pc:spChg>
        <pc:picChg chg="del">
          <ac:chgData name="瑀婕 陳" userId="c176ebd2e60a71ab" providerId="LiveId" clId="{8BF781EB-BD10-4715-8B21-CDF06325239B}" dt="2022-10-27T15:20:07.747" v="6526" actId="478"/>
          <ac:picMkLst>
            <pc:docMk/>
            <pc:sldMk cId="4135308406" sldId="310"/>
            <ac:picMk id="11" creationId="{41329AD7-DEC6-F1B0-4467-157C1F269778}"/>
          </ac:picMkLst>
        </pc:picChg>
      </pc:sldChg>
      <pc:sldChg chg="addSp delSp modSp add mod modTransition">
        <pc:chgData name="瑀婕 陳" userId="c176ebd2e60a71ab" providerId="LiveId" clId="{8BF781EB-BD10-4715-8B21-CDF06325239B}" dt="2022-11-17T22:31:24.031" v="8696"/>
        <pc:sldMkLst>
          <pc:docMk/>
          <pc:sldMk cId="2904346846" sldId="311"/>
        </pc:sldMkLst>
        <pc:spChg chg="mod">
          <ac:chgData name="瑀婕 陳" userId="c176ebd2e60a71ab" providerId="LiveId" clId="{8BF781EB-BD10-4715-8B21-CDF06325239B}" dt="2022-10-27T16:38:59.620" v="7906" actId="20577"/>
          <ac:spMkLst>
            <pc:docMk/>
            <pc:sldMk cId="2904346846" sldId="311"/>
            <ac:spMk id="2" creationId="{2BD7F52A-CF44-7C73-CAC0-5076091B39D8}"/>
          </ac:spMkLst>
        </pc:spChg>
        <pc:graphicFrameChg chg="add del mod modGraphic">
          <ac:chgData name="瑀婕 陳" userId="c176ebd2e60a71ab" providerId="LiveId" clId="{8BF781EB-BD10-4715-8B21-CDF06325239B}" dt="2022-10-27T16:21:43.732" v="7626" actId="478"/>
          <ac:graphicFrameMkLst>
            <pc:docMk/>
            <pc:sldMk cId="2904346846" sldId="311"/>
            <ac:graphicFrameMk id="10" creationId="{E309348D-99A6-517F-DE67-7251AB633D4B}"/>
          </ac:graphicFrameMkLst>
        </pc:graphicFrameChg>
        <pc:picChg chg="add mod">
          <ac:chgData name="瑀婕 陳" userId="c176ebd2e60a71ab" providerId="LiveId" clId="{8BF781EB-BD10-4715-8B21-CDF06325239B}" dt="2022-10-27T16:26:09.066" v="7739" actId="1076"/>
          <ac:picMkLst>
            <pc:docMk/>
            <pc:sldMk cId="2904346846" sldId="311"/>
            <ac:picMk id="6" creationId="{0F021111-B377-38CF-E82B-713C7AA6765C}"/>
          </ac:picMkLst>
        </pc:picChg>
      </pc:sldChg>
      <pc:sldChg chg="modSp add mod modTransition">
        <pc:chgData name="瑀婕 陳" userId="c176ebd2e60a71ab" providerId="LiveId" clId="{8BF781EB-BD10-4715-8B21-CDF06325239B}" dt="2022-11-17T22:31:24.031" v="8696"/>
        <pc:sldMkLst>
          <pc:docMk/>
          <pc:sldMk cId="3391622035" sldId="312"/>
        </pc:sldMkLst>
        <pc:spChg chg="mod">
          <ac:chgData name="瑀婕 陳" userId="c176ebd2e60a71ab" providerId="LiveId" clId="{8BF781EB-BD10-4715-8B21-CDF06325239B}" dt="2022-10-27T17:14:31.928" v="8648" actId="20577"/>
          <ac:spMkLst>
            <pc:docMk/>
            <pc:sldMk cId="3391622035" sldId="312"/>
            <ac:spMk id="2" creationId="{6238F44B-1AF9-E272-94E8-E2BB150E676A}"/>
          </ac:spMkLst>
        </pc:spChg>
        <pc:spChg chg="mod">
          <ac:chgData name="瑀婕 陳" userId="c176ebd2e60a71ab" providerId="LiveId" clId="{8BF781EB-BD10-4715-8B21-CDF06325239B}" dt="2022-10-27T16:45:46.600" v="7978"/>
          <ac:spMkLst>
            <pc:docMk/>
            <pc:sldMk cId="3391622035" sldId="312"/>
            <ac:spMk id="8" creationId="{9ACF9282-C903-4DB6-BFDE-7857F11C10F7}"/>
          </ac:spMkLst>
        </pc:spChg>
      </pc:sldChg>
      <pc:sldChg chg="addSp delSp modSp add mod modNotesTx">
        <pc:chgData name="瑀婕 陳" userId="c176ebd2e60a71ab" providerId="LiveId" clId="{8BF781EB-BD10-4715-8B21-CDF06325239B}" dt="2022-11-18T01:48:04.964" v="9376" actId="1076"/>
        <pc:sldMkLst>
          <pc:docMk/>
          <pc:sldMk cId="1731302785" sldId="313"/>
        </pc:sldMkLst>
        <pc:spChg chg="del mod">
          <ac:chgData name="瑀婕 陳" userId="c176ebd2e60a71ab" providerId="LiveId" clId="{8BF781EB-BD10-4715-8B21-CDF06325239B}" dt="2022-11-17T22:37:15.584" v="8780"/>
          <ac:spMkLst>
            <pc:docMk/>
            <pc:sldMk cId="1731302785" sldId="313"/>
            <ac:spMk id="2" creationId="{3B0DA494-4AB6-0286-64D6-FA8DA3004FD9}"/>
          </ac:spMkLst>
        </pc:spChg>
        <pc:spChg chg="mod">
          <ac:chgData name="瑀婕 陳" userId="c176ebd2e60a71ab" providerId="LiveId" clId="{8BF781EB-BD10-4715-8B21-CDF06325239B}" dt="2022-11-17T22:39:46.079" v="8781"/>
          <ac:spMkLst>
            <pc:docMk/>
            <pc:sldMk cId="1731302785" sldId="313"/>
            <ac:spMk id="6" creationId="{B89CD285-96CD-2DB3-39B5-0F04EED568B4}"/>
          </ac:spMkLst>
        </pc:spChg>
        <pc:spChg chg="mod">
          <ac:chgData name="瑀婕 陳" userId="c176ebd2e60a71ab" providerId="LiveId" clId="{8BF781EB-BD10-4715-8B21-CDF06325239B}" dt="2022-11-17T22:35:49.844" v="8758" actId="20577"/>
          <ac:spMkLst>
            <pc:docMk/>
            <pc:sldMk cId="1731302785" sldId="313"/>
            <ac:spMk id="8" creationId="{9ACF9282-C903-4DB6-BFDE-7857F11C10F7}"/>
          </ac:spMkLst>
        </pc:spChg>
        <pc:spChg chg="mod">
          <ac:chgData name="瑀婕 陳" userId="c176ebd2e60a71ab" providerId="LiveId" clId="{8BF781EB-BD10-4715-8B21-CDF06325239B}" dt="2022-11-17T22:39:57.883" v="8783"/>
          <ac:spMkLst>
            <pc:docMk/>
            <pc:sldMk cId="1731302785" sldId="313"/>
            <ac:spMk id="12" creationId="{08E94190-E121-A0E4-C112-D005942EB2E2}"/>
          </ac:spMkLst>
        </pc:spChg>
        <pc:spChg chg="mod">
          <ac:chgData name="瑀婕 陳" userId="c176ebd2e60a71ab" providerId="LiveId" clId="{8BF781EB-BD10-4715-8B21-CDF06325239B}" dt="2022-11-17T22:40:27.286" v="8784"/>
          <ac:spMkLst>
            <pc:docMk/>
            <pc:sldMk cId="1731302785" sldId="313"/>
            <ac:spMk id="15" creationId="{0B6C869E-42C9-6012-462E-713C8F8368E3}"/>
          </ac:spMkLst>
        </pc:spChg>
        <pc:spChg chg="add mod">
          <ac:chgData name="瑀婕 陳" userId="c176ebd2e60a71ab" providerId="LiveId" clId="{8BF781EB-BD10-4715-8B21-CDF06325239B}" dt="2022-11-18T01:47:24.082" v="9370" actId="208"/>
          <ac:spMkLst>
            <pc:docMk/>
            <pc:sldMk cId="1731302785" sldId="313"/>
            <ac:spMk id="15" creationId="{0EDE9BFD-B77D-110F-D904-36716F99D98E}"/>
          </ac:spMkLst>
        </pc:spChg>
        <pc:spChg chg="add mod">
          <ac:chgData name="瑀婕 陳" userId="c176ebd2e60a71ab" providerId="LiveId" clId="{8BF781EB-BD10-4715-8B21-CDF06325239B}" dt="2022-11-18T01:47:58.451" v="9374" actId="14100"/>
          <ac:spMkLst>
            <pc:docMk/>
            <pc:sldMk cId="1731302785" sldId="313"/>
            <ac:spMk id="16" creationId="{10BA5E36-8566-182E-C631-480AD1F54AD5}"/>
          </ac:spMkLst>
        </pc:spChg>
        <pc:spChg chg="mod">
          <ac:chgData name="瑀婕 陳" userId="c176ebd2e60a71ab" providerId="LiveId" clId="{8BF781EB-BD10-4715-8B21-CDF06325239B}" dt="2022-11-17T22:40:49.531" v="8785"/>
          <ac:spMkLst>
            <pc:docMk/>
            <pc:sldMk cId="1731302785" sldId="313"/>
            <ac:spMk id="18" creationId="{6003B411-BECE-1FCB-B983-9556BC7C4464}"/>
          </ac:spMkLst>
        </pc:spChg>
        <pc:spChg chg="mod">
          <ac:chgData name="瑀婕 陳" userId="c176ebd2e60a71ab" providerId="LiveId" clId="{8BF781EB-BD10-4715-8B21-CDF06325239B}" dt="2022-11-17T23:16:15.935" v="8806" actId="1076"/>
          <ac:spMkLst>
            <pc:docMk/>
            <pc:sldMk cId="1731302785" sldId="313"/>
            <ac:spMk id="20" creationId="{76B07F19-6AAE-BB6B-744B-B34F0E4F39E1}"/>
          </ac:spMkLst>
        </pc:spChg>
        <pc:spChg chg="add mod">
          <ac:chgData name="瑀婕 陳" userId="c176ebd2e60a71ab" providerId="LiveId" clId="{8BF781EB-BD10-4715-8B21-CDF06325239B}" dt="2022-11-18T01:48:04.964" v="9376" actId="1076"/>
          <ac:spMkLst>
            <pc:docMk/>
            <pc:sldMk cId="1731302785" sldId="313"/>
            <ac:spMk id="21" creationId="{37CB2D0C-52F1-A629-5CF6-334898FCD3A2}"/>
          </ac:spMkLst>
        </pc:spChg>
        <pc:spChg chg="mod">
          <ac:chgData name="瑀婕 陳" userId="c176ebd2e60a71ab" providerId="LiveId" clId="{8BF781EB-BD10-4715-8B21-CDF06325239B}" dt="2022-11-17T22:41:03.176" v="8786"/>
          <ac:spMkLst>
            <pc:docMk/>
            <pc:sldMk cId="1731302785" sldId="313"/>
            <ac:spMk id="22" creationId="{81DD62D4-C841-0573-CDEC-75CC2EB6E614}"/>
          </ac:spMkLst>
        </pc:spChg>
        <pc:spChg chg="mod">
          <ac:chgData name="瑀婕 陳" userId="c176ebd2e60a71ab" providerId="LiveId" clId="{8BF781EB-BD10-4715-8B21-CDF06325239B}" dt="2022-11-17T22:43:09.419" v="8787"/>
          <ac:spMkLst>
            <pc:docMk/>
            <pc:sldMk cId="1731302785" sldId="313"/>
            <ac:spMk id="25" creationId="{940CF19D-AFB2-E809-3CBE-CA06C32B7706}"/>
          </ac:spMkLst>
        </pc:spChg>
        <pc:spChg chg="mod">
          <ac:chgData name="瑀婕 陳" userId="c176ebd2e60a71ab" providerId="LiveId" clId="{8BF781EB-BD10-4715-8B21-CDF06325239B}" dt="2022-11-18T01:07:08.327" v="9276" actId="20577"/>
          <ac:spMkLst>
            <pc:docMk/>
            <pc:sldMk cId="1731302785" sldId="313"/>
            <ac:spMk id="26" creationId="{05557930-7297-BC15-FF6C-8C3F23635DD0}"/>
          </ac:spMkLst>
        </pc:spChg>
        <pc:spChg chg="mod">
          <ac:chgData name="瑀婕 陳" userId="c176ebd2e60a71ab" providerId="LiveId" clId="{8BF781EB-BD10-4715-8B21-CDF06325239B}" dt="2022-11-18T00:09:59.382" v="9001"/>
          <ac:spMkLst>
            <pc:docMk/>
            <pc:sldMk cId="1731302785" sldId="313"/>
            <ac:spMk id="28" creationId="{268A575D-0F37-65AA-C034-707059E71D90}"/>
          </ac:spMkLst>
        </pc:spChg>
        <pc:spChg chg="mod">
          <ac:chgData name="瑀婕 陳" userId="c176ebd2e60a71ab" providerId="LiveId" clId="{8BF781EB-BD10-4715-8B21-CDF06325239B}" dt="2022-11-18T01:07:12.405" v="9285" actId="20577"/>
          <ac:spMkLst>
            <pc:docMk/>
            <pc:sldMk cId="1731302785" sldId="313"/>
            <ac:spMk id="29" creationId="{DF13ECAC-78A8-42EE-E914-15D7D3F2CC3C}"/>
          </ac:spMkLst>
        </pc:spChg>
        <pc:spChg chg="add mod">
          <ac:chgData name="瑀婕 陳" userId="c176ebd2e60a71ab" providerId="LiveId" clId="{8BF781EB-BD10-4715-8B21-CDF06325239B}" dt="2022-11-18T00:16:42.709" v="9091" actId="1076"/>
          <ac:spMkLst>
            <pc:docMk/>
            <pc:sldMk cId="1731302785" sldId="313"/>
            <ac:spMk id="30" creationId="{4ABA483F-A1D9-7386-BF2C-0A31C2B958BE}"/>
          </ac:spMkLst>
        </pc:spChg>
        <pc:spChg chg="add mod">
          <ac:chgData name="瑀婕 陳" userId="c176ebd2e60a71ab" providerId="LiveId" clId="{8BF781EB-BD10-4715-8B21-CDF06325239B}" dt="2022-11-18T01:23:35.764" v="9341" actId="1076"/>
          <ac:spMkLst>
            <pc:docMk/>
            <pc:sldMk cId="1731302785" sldId="313"/>
            <ac:spMk id="31" creationId="{D3090605-FA0D-9CAB-6ED0-38404F1F8EB2}"/>
          </ac:spMkLst>
        </pc:spChg>
        <pc:spChg chg="add mod">
          <ac:chgData name="瑀婕 陳" userId="c176ebd2e60a71ab" providerId="LiveId" clId="{8BF781EB-BD10-4715-8B21-CDF06325239B}" dt="2022-11-18T01:23:35.764" v="9341" actId="1076"/>
          <ac:spMkLst>
            <pc:docMk/>
            <pc:sldMk cId="1731302785" sldId="313"/>
            <ac:spMk id="32" creationId="{D51DAAE5-4B7B-5AE0-D934-5370B61E7441}"/>
          </ac:spMkLst>
        </pc:spChg>
        <pc:spChg chg="mod topLvl">
          <ac:chgData name="瑀婕 陳" userId="c176ebd2e60a71ab" providerId="LiveId" clId="{8BF781EB-BD10-4715-8B21-CDF06325239B}" dt="2022-11-18T01:23:35.764" v="9341" actId="1076"/>
          <ac:spMkLst>
            <pc:docMk/>
            <pc:sldMk cId="1731302785" sldId="313"/>
            <ac:spMk id="37" creationId="{7F4A679F-E8C3-E896-BAF4-B3E84D3F2058}"/>
          </ac:spMkLst>
        </pc:spChg>
        <pc:spChg chg="mod">
          <ac:chgData name="瑀婕 陳" userId="c176ebd2e60a71ab" providerId="LiveId" clId="{8BF781EB-BD10-4715-8B21-CDF06325239B}" dt="2022-11-18T01:07:34.357" v="9291" actId="165"/>
          <ac:spMkLst>
            <pc:docMk/>
            <pc:sldMk cId="1731302785" sldId="313"/>
            <ac:spMk id="41" creationId="{6C68A03C-971A-A156-4D25-9EF0B3B6187D}"/>
          </ac:spMkLst>
        </pc:spChg>
        <pc:spChg chg="mod">
          <ac:chgData name="瑀婕 陳" userId="c176ebd2e60a71ab" providerId="LiveId" clId="{8BF781EB-BD10-4715-8B21-CDF06325239B}" dt="2022-11-18T01:07:34.357" v="9291" actId="165"/>
          <ac:spMkLst>
            <pc:docMk/>
            <pc:sldMk cId="1731302785" sldId="313"/>
            <ac:spMk id="42" creationId="{3BB46B1F-A313-8A0D-B2EA-7A47F78850AD}"/>
          </ac:spMkLst>
        </pc:spChg>
        <pc:spChg chg="mod">
          <ac:chgData name="瑀婕 陳" userId="c176ebd2e60a71ab" providerId="LiveId" clId="{8BF781EB-BD10-4715-8B21-CDF06325239B}" dt="2022-11-18T01:07:34.357" v="9291" actId="165"/>
          <ac:spMkLst>
            <pc:docMk/>
            <pc:sldMk cId="1731302785" sldId="313"/>
            <ac:spMk id="43" creationId="{87FACB31-F19B-D95B-FB8D-68F717E895AA}"/>
          </ac:spMkLst>
        </pc:spChg>
        <pc:spChg chg="mod">
          <ac:chgData name="瑀婕 陳" userId="c176ebd2e60a71ab" providerId="LiveId" clId="{8BF781EB-BD10-4715-8B21-CDF06325239B}" dt="2022-11-18T01:07:34.357" v="9291" actId="165"/>
          <ac:spMkLst>
            <pc:docMk/>
            <pc:sldMk cId="1731302785" sldId="313"/>
            <ac:spMk id="44" creationId="{D0F578FC-8B56-8BB1-2212-48CF394D197B}"/>
          </ac:spMkLst>
        </pc:spChg>
        <pc:spChg chg="add mod">
          <ac:chgData name="瑀婕 陳" userId="c176ebd2e60a71ab" providerId="LiveId" clId="{8BF781EB-BD10-4715-8B21-CDF06325239B}" dt="2022-11-18T00:16:04.705" v="9090" actId="1076"/>
          <ac:spMkLst>
            <pc:docMk/>
            <pc:sldMk cId="1731302785" sldId="313"/>
            <ac:spMk id="45" creationId="{505C7ED3-0971-07FE-6211-20CEF89C57E9}"/>
          </ac:spMkLst>
        </pc:spChg>
        <pc:spChg chg="add mod">
          <ac:chgData name="瑀婕 陳" userId="c176ebd2e60a71ab" providerId="LiveId" clId="{8BF781EB-BD10-4715-8B21-CDF06325239B}" dt="2022-11-18T00:16:04.705" v="9090" actId="1076"/>
          <ac:spMkLst>
            <pc:docMk/>
            <pc:sldMk cId="1731302785" sldId="313"/>
            <ac:spMk id="46" creationId="{5B4FBFA9-D7EF-77FA-F47A-085516091708}"/>
          </ac:spMkLst>
        </pc:spChg>
        <pc:spChg chg="mod">
          <ac:chgData name="瑀婕 陳" userId="c176ebd2e60a71ab" providerId="LiveId" clId="{8BF781EB-BD10-4715-8B21-CDF06325239B}" dt="2022-11-18T00:17:00.141" v="9094"/>
          <ac:spMkLst>
            <pc:docMk/>
            <pc:sldMk cId="1731302785" sldId="313"/>
            <ac:spMk id="49" creationId="{ADD959CB-4CE5-17CA-63D9-3229D2AB398D}"/>
          </ac:spMkLst>
        </pc:spChg>
        <pc:spChg chg="mod">
          <ac:chgData name="瑀婕 陳" userId="c176ebd2e60a71ab" providerId="LiveId" clId="{8BF781EB-BD10-4715-8B21-CDF06325239B}" dt="2022-11-18T00:17:00.141" v="9094"/>
          <ac:spMkLst>
            <pc:docMk/>
            <pc:sldMk cId="1731302785" sldId="313"/>
            <ac:spMk id="50" creationId="{8C527631-1DCF-00D9-B35E-E758FD1AA838}"/>
          </ac:spMkLst>
        </pc:spChg>
        <pc:spChg chg="mod">
          <ac:chgData name="瑀婕 陳" userId="c176ebd2e60a71ab" providerId="LiveId" clId="{8BF781EB-BD10-4715-8B21-CDF06325239B}" dt="2022-11-18T00:51:10.559" v="9188"/>
          <ac:spMkLst>
            <pc:docMk/>
            <pc:sldMk cId="1731302785" sldId="313"/>
            <ac:spMk id="53" creationId="{D5236614-0AEB-D82C-AFE5-EA2F8C510419}"/>
          </ac:spMkLst>
        </pc:spChg>
        <pc:spChg chg="mod">
          <ac:chgData name="瑀婕 陳" userId="c176ebd2e60a71ab" providerId="LiveId" clId="{8BF781EB-BD10-4715-8B21-CDF06325239B}" dt="2022-11-18T00:51:10.559" v="9188"/>
          <ac:spMkLst>
            <pc:docMk/>
            <pc:sldMk cId="1731302785" sldId="313"/>
            <ac:spMk id="54" creationId="{D6496FEA-CAA1-72A4-3775-4EF32F8AB219}"/>
          </ac:spMkLst>
        </pc:spChg>
        <pc:spChg chg="add del mod topLvl">
          <ac:chgData name="瑀婕 陳" userId="c176ebd2e60a71ab" providerId="LiveId" clId="{8BF781EB-BD10-4715-8B21-CDF06325239B}" dt="2022-11-18T01:23:35.764" v="9341" actId="1076"/>
          <ac:spMkLst>
            <pc:docMk/>
            <pc:sldMk cId="1731302785" sldId="313"/>
            <ac:spMk id="57" creationId="{7AD79582-4DAD-ADF1-1596-95EDC1FDEB8D}"/>
          </ac:spMkLst>
        </pc:spChg>
        <pc:spChg chg="mod">
          <ac:chgData name="瑀婕 陳" userId="c176ebd2e60a71ab" providerId="LiveId" clId="{8BF781EB-BD10-4715-8B21-CDF06325239B}" dt="2022-11-18T01:07:24.991" v="9289" actId="165"/>
          <ac:spMkLst>
            <pc:docMk/>
            <pc:sldMk cId="1731302785" sldId="313"/>
            <ac:spMk id="60" creationId="{5BB9C0C5-0671-9FBE-520C-14811E87AA43}"/>
          </ac:spMkLst>
        </pc:spChg>
        <pc:spChg chg="mod">
          <ac:chgData name="瑀婕 陳" userId="c176ebd2e60a71ab" providerId="LiveId" clId="{8BF781EB-BD10-4715-8B21-CDF06325239B}" dt="2022-11-18T01:07:24.991" v="9289" actId="165"/>
          <ac:spMkLst>
            <pc:docMk/>
            <pc:sldMk cId="1731302785" sldId="313"/>
            <ac:spMk id="61" creationId="{E4A69124-3AC0-2F4C-B7BF-73C817102D36}"/>
          </ac:spMkLst>
        </pc:spChg>
        <pc:spChg chg="mod">
          <ac:chgData name="瑀婕 陳" userId="c176ebd2e60a71ab" providerId="LiveId" clId="{8BF781EB-BD10-4715-8B21-CDF06325239B}" dt="2022-11-18T01:07:24.991" v="9289" actId="165"/>
          <ac:spMkLst>
            <pc:docMk/>
            <pc:sldMk cId="1731302785" sldId="313"/>
            <ac:spMk id="62" creationId="{85A7950F-F0B9-46B6-C4B6-48782FB9112E}"/>
          </ac:spMkLst>
        </pc:spChg>
        <pc:spChg chg="mod">
          <ac:chgData name="瑀婕 陳" userId="c176ebd2e60a71ab" providerId="LiveId" clId="{8BF781EB-BD10-4715-8B21-CDF06325239B}" dt="2022-11-18T01:07:24.991" v="9289" actId="165"/>
          <ac:spMkLst>
            <pc:docMk/>
            <pc:sldMk cId="1731302785" sldId="313"/>
            <ac:spMk id="63" creationId="{D293D6C7-A19A-A048-6E14-43E294DD2276}"/>
          </ac:spMkLst>
        </pc:spChg>
        <pc:spChg chg="add mod">
          <ac:chgData name="瑀婕 陳" userId="c176ebd2e60a71ab" providerId="LiveId" clId="{8BF781EB-BD10-4715-8B21-CDF06325239B}" dt="2022-11-18T00:57:58.127" v="9233" actId="1076"/>
          <ac:spMkLst>
            <pc:docMk/>
            <pc:sldMk cId="1731302785" sldId="313"/>
            <ac:spMk id="64" creationId="{70C995A1-EFD9-8199-7928-49E7DD9ADD39}"/>
          </ac:spMkLst>
        </pc:spChg>
        <pc:spChg chg="add mod">
          <ac:chgData name="瑀婕 陳" userId="c176ebd2e60a71ab" providerId="LiveId" clId="{8BF781EB-BD10-4715-8B21-CDF06325239B}" dt="2022-11-18T00:57:58.127" v="9233" actId="1076"/>
          <ac:spMkLst>
            <pc:docMk/>
            <pc:sldMk cId="1731302785" sldId="313"/>
            <ac:spMk id="65" creationId="{31C94DA7-A610-CBA1-640E-E5D74BBD8CCE}"/>
          </ac:spMkLst>
        </pc:spChg>
        <pc:spChg chg="add mod">
          <ac:chgData name="瑀婕 陳" userId="c176ebd2e60a71ab" providerId="LiveId" clId="{8BF781EB-BD10-4715-8B21-CDF06325239B}" dt="2022-11-18T00:57:58.127" v="9233" actId="1076"/>
          <ac:spMkLst>
            <pc:docMk/>
            <pc:sldMk cId="1731302785" sldId="313"/>
            <ac:spMk id="66" creationId="{A80FFECE-CCDC-10CD-162E-49DF9DDE9CBE}"/>
          </ac:spMkLst>
        </pc:spChg>
        <pc:spChg chg="mod">
          <ac:chgData name="瑀婕 陳" userId="c176ebd2e60a71ab" providerId="LiveId" clId="{8BF781EB-BD10-4715-8B21-CDF06325239B}" dt="2022-11-18T01:01:08.245" v="9245"/>
          <ac:spMkLst>
            <pc:docMk/>
            <pc:sldMk cId="1731302785" sldId="313"/>
            <ac:spMk id="75" creationId="{AF2BF72C-EDDA-8D07-B89B-BA8B6D321442}"/>
          </ac:spMkLst>
        </pc:spChg>
        <pc:spChg chg="mod">
          <ac:chgData name="瑀婕 陳" userId="c176ebd2e60a71ab" providerId="LiveId" clId="{8BF781EB-BD10-4715-8B21-CDF06325239B}" dt="2022-11-18T01:01:08.245" v="9245"/>
          <ac:spMkLst>
            <pc:docMk/>
            <pc:sldMk cId="1731302785" sldId="313"/>
            <ac:spMk id="79" creationId="{51A3B2E1-6D81-255E-D832-3F5167ECE39A}"/>
          </ac:spMkLst>
        </pc:spChg>
        <pc:spChg chg="mod">
          <ac:chgData name="瑀婕 陳" userId="c176ebd2e60a71ab" providerId="LiveId" clId="{8BF781EB-BD10-4715-8B21-CDF06325239B}" dt="2022-11-18T01:01:08.245" v="9245"/>
          <ac:spMkLst>
            <pc:docMk/>
            <pc:sldMk cId="1731302785" sldId="313"/>
            <ac:spMk id="80" creationId="{2F01AB15-7389-4824-2227-8B0825A45E75}"/>
          </ac:spMkLst>
        </pc:spChg>
        <pc:spChg chg="mod">
          <ac:chgData name="瑀婕 陳" userId="c176ebd2e60a71ab" providerId="LiveId" clId="{8BF781EB-BD10-4715-8B21-CDF06325239B}" dt="2022-11-18T01:01:08.245" v="9245"/>
          <ac:spMkLst>
            <pc:docMk/>
            <pc:sldMk cId="1731302785" sldId="313"/>
            <ac:spMk id="81" creationId="{D947BBE3-BD1F-7976-4545-12859EAC9B39}"/>
          </ac:spMkLst>
        </pc:spChg>
        <pc:spChg chg="mod">
          <ac:chgData name="瑀婕 陳" userId="c176ebd2e60a71ab" providerId="LiveId" clId="{8BF781EB-BD10-4715-8B21-CDF06325239B}" dt="2022-11-18T01:01:08.245" v="9245"/>
          <ac:spMkLst>
            <pc:docMk/>
            <pc:sldMk cId="1731302785" sldId="313"/>
            <ac:spMk id="82" creationId="{99DAED8C-21B4-E5A7-EF73-0F72B763C4C4}"/>
          </ac:spMkLst>
        </pc:spChg>
        <pc:spChg chg="mod">
          <ac:chgData name="瑀婕 陳" userId="c176ebd2e60a71ab" providerId="LiveId" clId="{8BF781EB-BD10-4715-8B21-CDF06325239B}" dt="2022-11-18T01:01:28.343" v="9247"/>
          <ac:spMkLst>
            <pc:docMk/>
            <pc:sldMk cId="1731302785" sldId="313"/>
            <ac:spMk id="84" creationId="{C984952B-FE8D-8EED-6FF7-DF2EC21C2BC4}"/>
          </ac:spMkLst>
        </pc:spChg>
        <pc:spChg chg="mod">
          <ac:chgData name="瑀婕 陳" userId="c176ebd2e60a71ab" providerId="LiveId" clId="{8BF781EB-BD10-4715-8B21-CDF06325239B}" dt="2022-11-18T01:01:28.343" v="9247"/>
          <ac:spMkLst>
            <pc:docMk/>
            <pc:sldMk cId="1731302785" sldId="313"/>
            <ac:spMk id="88" creationId="{B3ED08AF-9EDB-BB8C-6395-CC149A8874CB}"/>
          </ac:spMkLst>
        </pc:spChg>
        <pc:spChg chg="mod">
          <ac:chgData name="瑀婕 陳" userId="c176ebd2e60a71ab" providerId="LiveId" clId="{8BF781EB-BD10-4715-8B21-CDF06325239B}" dt="2022-11-18T01:01:28.343" v="9247"/>
          <ac:spMkLst>
            <pc:docMk/>
            <pc:sldMk cId="1731302785" sldId="313"/>
            <ac:spMk id="89" creationId="{CDC8A5AA-9F28-2ACC-25D0-84BA94E8EF3F}"/>
          </ac:spMkLst>
        </pc:spChg>
        <pc:spChg chg="mod">
          <ac:chgData name="瑀婕 陳" userId="c176ebd2e60a71ab" providerId="LiveId" clId="{8BF781EB-BD10-4715-8B21-CDF06325239B}" dt="2022-11-18T01:01:28.343" v="9247"/>
          <ac:spMkLst>
            <pc:docMk/>
            <pc:sldMk cId="1731302785" sldId="313"/>
            <ac:spMk id="90" creationId="{806C8C4A-6616-6CB2-DB25-958146726340}"/>
          </ac:spMkLst>
        </pc:spChg>
        <pc:spChg chg="mod">
          <ac:chgData name="瑀婕 陳" userId="c176ebd2e60a71ab" providerId="LiveId" clId="{8BF781EB-BD10-4715-8B21-CDF06325239B}" dt="2022-11-18T01:01:28.343" v="9247"/>
          <ac:spMkLst>
            <pc:docMk/>
            <pc:sldMk cId="1731302785" sldId="313"/>
            <ac:spMk id="91" creationId="{DF3F3EAB-D7C4-F901-A634-B27B0619EB9B}"/>
          </ac:spMkLst>
        </pc:spChg>
        <pc:spChg chg="mod">
          <ac:chgData name="瑀婕 陳" userId="c176ebd2e60a71ab" providerId="LiveId" clId="{8BF781EB-BD10-4715-8B21-CDF06325239B}" dt="2022-11-18T01:01:37.090" v="9249"/>
          <ac:spMkLst>
            <pc:docMk/>
            <pc:sldMk cId="1731302785" sldId="313"/>
            <ac:spMk id="94" creationId="{A945B4A8-C297-FF9D-D1F6-642C0CDD5B9D}"/>
          </ac:spMkLst>
        </pc:spChg>
        <pc:spChg chg="mod">
          <ac:chgData name="瑀婕 陳" userId="c176ebd2e60a71ab" providerId="LiveId" clId="{8BF781EB-BD10-4715-8B21-CDF06325239B}" dt="2022-11-18T01:01:37.090" v="9249"/>
          <ac:spMkLst>
            <pc:docMk/>
            <pc:sldMk cId="1731302785" sldId="313"/>
            <ac:spMk id="95" creationId="{05530B08-D340-CF8E-95DC-BDB1294DBE4B}"/>
          </ac:spMkLst>
        </pc:spChg>
        <pc:spChg chg="mod">
          <ac:chgData name="瑀婕 陳" userId="c176ebd2e60a71ab" providerId="LiveId" clId="{8BF781EB-BD10-4715-8B21-CDF06325239B}" dt="2022-11-18T01:01:37.090" v="9249"/>
          <ac:spMkLst>
            <pc:docMk/>
            <pc:sldMk cId="1731302785" sldId="313"/>
            <ac:spMk id="99" creationId="{671D53FF-C754-B6C0-1ABA-F58583E05E1A}"/>
          </ac:spMkLst>
        </pc:spChg>
        <pc:spChg chg="mod">
          <ac:chgData name="瑀婕 陳" userId="c176ebd2e60a71ab" providerId="LiveId" clId="{8BF781EB-BD10-4715-8B21-CDF06325239B}" dt="2022-11-18T01:01:37.090" v="9249"/>
          <ac:spMkLst>
            <pc:docMk/>
            <pc:sldMk cId="1731302785" sldId="313"/>
            <ac:spMk id="100" creationId="{35FE4BED-5145-2559-2402-67266D249E75}"/>
          </ac:spMkLst>
        </pc:spChg>
        <pc:spChg chg="mod">
          <ac:chgData name="瑀婕 陳" userId="c176ebd2e60a71ab" providerId="LiveId" clId="{8BF781EB-BD10-4715-8B21-CDF06325239B}" dt="2022-11-18T01:01:37.090" v="9249"/>
          <ac:spMkLst>
            <pc:docMk/>
            <pc:sldMk cId="1731302785" sldId="313"/>
            <ac:spMk id="101" creationId="{66F47EC6-CD93-A102-E490-0FBEF23D2CCA}"/>
          </ac:spMkLst>
        </pc:spChg>
        <pc:spChg chg="mod">
          <ac:chgData name="瑀婕 陳" userId="c176ebd2e60a71ab" providerId="LiveId" clId="{8BF781EB-BD10-4715-8B21-CDF06325239B}" dt="2022-11-18T01:01:37.090" v="9249"/>
          <ac:spMkLst>
            <pc:docMk/>
            <pc:sldMk cId="1731302785" sldId="313"/>
            <ac:spMk id="102" creationId="{E0212CDF-7FDC-B90B-A8C1-887D4C754230}"/>
          </ac:spMkLst>
        </pc:spChg>
        <pc:spChg chg="mod">
          <ac:chgData name="瑀婕 陳" userId="c176ebd2e60a71ab" providerId="LiveId" clId="{8BF781EB-BD10-4715-8B21-CDF06325239B}" dt="2022-11-18T01:07:37.238" v="9292"/>
          <ac:spMkLst>
            <pc:docMk/>
            <pc:sldMk cId="1731302785" sldId="313"/>
            <ac:spMk id="106" creationId="{303984B7-E90E-8997-A805-F5D818936436}"/>
          </ac:spMkLst>
        </pc:spChg>
        <pc:spChg chg="mod">
          <ac:chgData name="瑀婕 陳" userId="c176ebd2e60a71ab" providerId="LiveId" clId="{8BF781EB-BD10-4715-8B21-CDF06325239B}" dt="2022-11-18T01:07:37.238" v="9292"/>
          <ac:spMkLst>
            <pc:docMk/>
            <pc:sldMk cId="1731302785" sldId="313"/>
            <ac:spMk id="107" creationId="{530187E6-5644-64E4-4225-D2C4BA6F66FA}"/>
          </ac:spMkLst>
        </pc:spChg>
        <pc:spChg chg="mod">
          <ac:chgData name="瑀婕 陳" userId="c176ebd2e60a71ab" providerId="LiveId" clId="{8BF781EB-BD10-4715-8B21-CDF06325239B}" dt="2022-11-18T01:07:37.238" v="9292"/>
          <ac:spMkLst>
            <pc:docMk/>
            <pc:sldMk cId="1731302785" sldId="313"/>
            <ac:spMk id="108" creationId="{BF9B7AE3-AEE6-07F4-C33B-5465F2359806}"/>
          </ac:spMkLst>
        </pc:spChg>
        <pc:spChg chg="mod">
          <ac:chgData name="瑀婕 陳" userId="c176ebd2e60a71ab" providerId="LiveId" clId="{8BF781EB-BD10-4715-8B21-CDF06325239B}" dt="2022-11-18T01:07:37.238" v="9292"/>
          <ac:spMkLst>
            <pc:docMk/>
            <pc:sldMk cId="1731302785" sldId="313"/>
            <ac:spMk id="109" creationId="{392D0E89-0DA9-C3AE-B43E-01FAB4BAD723}"/>
          </ac:spMkLst>
        </pc:spChg>
        <pc:spChg chg="mod">
          <ac:chgData name="瑀婕 陳" userId="c176ebd2e60a71ab" providerId="LiveId" clId="{8BF781EB-BD10-4715-8B21-CDF06325239B}" dt="2022-11-18T01:21:37.362" v="9327"/>
          <ac:spMkLst>
            <pc:docMk/>
            <pc:sldMk cId="1731302785" sldId="313"/>
            <ac:spMk id="112" creationId="{349E48A9-2BC7-72EB-7A1F-449279F423A3}"/>
          </ac:spMkLst>
        </pc:spChg>
        <pc:spChg chg="mod">
          <ac:chgData name="瑀婕 陳" userId="c176ebd2e60a71ab" providerId="LiveId" clId="{8BF781EB-BD10-4715-8B21-CDF06325239B}" dt="2022-11-18T01:21:37.362" v="9327"/>
          <ac:spMkLst>
            <pc:docMk/>
            <pc:sldMk cId="1731302785" sldId="313"/>
            <ac:spMk id="113" creationId="{D439FD94-CC6C-D470-CB81-6097D3C60CE4}"/>
          </ac:spMkLst>
        </pc:spChg>
        <pc:spChg chg="mod">
          <ac:chgData name="瑀婕 陳" userId="c176ebd2e60a71ab" providerId="LiveId" clId="{8BF781EB-BD10-4715-8B21-CDF06325239B}" dt="2022-11-18T01:23:42.833" v="9342"/>
          <ac:spMkLst>
            <pc:docMk/>
            <pc:sldMk cId="1731302785" sldId="313"/>
            <ac:spMk id="117" creationId="{E3F7EC6A-9BE4-7437-D446-B6DC049E05B5}"/>
          </ac:spMkLst>
        </pc:spChg>
        <pc:spChg chg="mod">
          <ac:chgData name="瑀婕 陳" userId="c176ebd2e60a71ab" providerId="LiveId" clId="{8BF781EB-BD10-4715-8B21-CDF06325239B}" dt="2022-11-18T01:23:42.833" v="9342"/>
          <ac:spMkLst>
            <pc:docMk/>
            <pc:sldMk cId="1731302785" sldId="313"/>
            <ac:spMk id="120" creationId="{A5C7ABCD-963E-62CD-81A2-6D8386679FB8}"/>
          </ac:spMkLst>
        </pc:spChg>
        <pc:grpChg chg="add mod">
          <ac:chgData name="瑀婕 陳" userId="c176ebd2e60a71ab" providerId="LiveId" clId="{8BF781EB-BD10-4715-8B21-CDF06325239B}" dt="2022-11-18T00:16:42.709" v="9091" actId="1076"/>
          <ac:grpSpMkLst>
            <pc:docMk/>
            <pc:sldMk cId="1731302785" sldId="313"/>
            <ac:grpSpMk id="3" creationId="{8E968BAB-90BC-456E-826B-327CBD93A911}"/>
          </ac:grpSpMkLst>
        </pc:grpChg>
        <pc:grpChg chg="add mod">
          <ac:chgData name="瑀婕 陳" userId="c176ebd2e60a71ab" providerId="LiveId" clId="{8BF781EB-BD10-4715-8B21-CDF06325239B}" dt="2022-11-18T00:18:04.783" v="9100" actId="1076"/>
          <ac:grpSpMkLst>
            <pc:docMk/>
            <pc:sldMk cId="1731302785" sldId="313"/>
            <ac:grpSpMk id="11" creationId="{46A481FF-22DD-BAB4-8402-2F328997EE05}"/>
          </ac:grpSpMkLst>
        </pc:grpChg>
        <pc:grpChg chg="add del mod">
          <ac:chgData name="瑀婕 陳" userId="c176ebd2e60a71ab" providerId="LiveId" clId="{8BF781EB-BD10-4715-8B21-CDF06325239B}" dt="2022-11-18T00:57:35.151" v="9230" actId="478"/>
          <ac:grpSpMkLst>
            <pc:docMk/>
            <pc:sldMk cId="1731302785" sldId="313"/>
            <ac:grpSpMk id="14" creationId="{DCA4479D-F25F-DBE4-A76F-6C7EBEB99936}"/>
          </ac:grpSpMkLst>
        </pc:grpChg>
        <pc:grpChg chg="add mod">
          <ac:chgData name="瑀婕 陳" userId="c176ebd2e60a71ab" providerId="LiveId" clId="{8BF781EB-BD10-4715-8B21-CDF06325239B}" dt="2022-11-18T00:17:52.547" v="9098" actId="1076"/>
          <ac:grpSpMkLst>
            <pc:docMk/>
            <pc:sldMk cId="1731302785" sldId="313"/>
            <ac:grpSpMk id="17" creationId="{4B234F15-A8CC-1F85-4621-2B5E21E558C4}"/>
          </ac:grpSpMkLst>
        </pc:grpChg>
        <pc:grpChg chg="add del mod">
          <ac:chgData name="瑀婕 陳" userId="c176ebd2e60a71ab" providerId="LiveId" clId="{8BF781EB-BD10-4715-8B21-CDF06325239B}" dt="2022-11-18T00:14:49.319" v="9080" actId="478"/>
          <ac:grpSpMkLst>
            <pc:docMk/>
            <pc:sldMk cId="1731302785" sldId="313"/>
            <ac:grpSpMk id="21" creationId="{84BAE73D-5E95-A667-2B08-7AB53416DF8D}"/>
          </ac:grpSpMkLst>
        </pc:grpChg>
        <pc:grpChg chg="add mod">
          <ac:chgData name="瑀婕 陳" userId="c176ebd2e60a71ab" providerId="LiveId" clId="{8BF781EB-BD10-4715-8B21-CDF06325239B}" dt="2022-11-18T01:23:35.764" v="9341" actId="1076"/>
          <ac:grpSpMkLst>
            <pc:docMk/>
            <pc:sldMk cId="1731302785" sldId="313"/>
            <ac:grpSpMk id="24" creationId="{DEA437F8-BC1A-B2DC-A078-6C04BB8BC40B}"/>
          </ac:grpSpMkLst>
        </pc:grpChg>
        <pc:grpChg chg="add mod">
          <ac:chgData name="瑀婕 陳" userId="c176ebd2e60a71ab" providerId="LiveId" clId="{8BF781EB-BD10-4715-8B21-CDF06325239B}" dt="2022-11-18T01:23:35.764" v="9341" actId="1076"/>
          <ac:grpSpMkLst>
            <pc:docMk/>
            <pc:sldMk cId="1731302785" sldId="313"/>
            <ac:grpSpMk id="27" creationId="{FADA850C-5CFC-C61D-B751-C2BBC50EF36F}"/>
          </ac:grpSpMkLst>
        </pc:grpChg>
        <pc:grpChg chg="add del mod">
          <ac:chgData name="瑀婕 陳" userId="c176ebd2e60a71ab" providerId="LiveId" clId="{8BF781EB-BD10-4715-8B21-CDF06325239B}" dt="2022-11-18T01:07:34.357" v="9291" actId="165"/>
          <ac:grpSpMkLst>
            <pc:docMk/>
            <pc:sldMk cId="1731302785" sldId="313"/>
            <ac:grpSpMk id="36" creationId="{A3121D17-AE4F-8E51-9A49-5C3B03387260}"/>
          </ac:grpSpMkLst>
        </pc:grpChg>
        <pc:grpChg chg="mod topLvl">
          <ac:chgData name="瑀婕 陳" userId="c176ebd2e60a71ab" providerId="LiveId" clId="{8BF781EB-BD10-4715-8B21-CDF06325239B}" dt="2022-11-18T01:44:26.840" v="9357" actId="1076"/>
          <ac:grpSpMkLst>
            <pc:docMk/>
            <pc:sldMk cId="1731302785" sldId="313"/>
            <ac:grpSpMk id="38" creationId="{5004C116-3AF3-24D1-5401-11AE0BDF6584}"/>
          </ac:grpSpMkLst>
        </pc:grpChg>
        <pc:grpChg chg="mod">
          <ac:chgData name="瑀婕 陳" userId="c176ebd2e60a71ab" providerId="LiveId" clId="{8BF781EB-BD10-4715-8B21-CDF06325239B}" dt="2022-11-18T01:07:34.357" v="9291" actId="165"/>
          <ac:grpSpMkLst>
            <pc:docMk/>
            <pc:sldMk cId="1731302785" sldId="313"/>
            <ac:grpSpMk id="39" creationId="{B5E5F0E5-660C-3166-AA41-97C9A7D96C9F}"/>
          </ac:grpSpMkLst>
        </pc:grpChg>
        <pc:grpChg chg="add mod">
          <ac:chgData name="瑀婕 陳" userId="c176ebd2e60a71ab" providerId="LiveId" clId="{8BF781EB-BD10-4715-8B21-CDF06325239B}" dt="2022-11-18T01:23:35.764" v="9341" actId="1076"/>
          <ac:grpSpMkLst>
            <pc:docMk/>
            <pc:sldMk cId="1731302785" sldId="313"/>
            <ac:grpSpMk id="48" creationId="{1CD03419-D2F7-D445-35E3-883EED620406}"/>
          </ac:grpSpMkLst>
        </pc:grpChg>
        <pc:grpChg chg="add del mod">
          <ac:chgData name="瑀婕 陳" userId="c176ebd2e60a71ab" providerId="LiveId" clId="{8BF781EB-BD10-4715-8B21-CDF06325239B}" dt="2022-11-18T01:21:37.026" v="9326" actId="478"/>
          <ac:grpSpMkLst>
            <pc:docMk/>
            <pc:sldMk cId="1731302785" sldId="313"/>
            <ac:grpSpMk id="52" creationId="{BE16A880-243C-0004-B46C-FFF0070B9B18}"/>
          </ac:grpSpMkLst>
        </pc:grpChg>
        <pc:grpChg chg="add del mod">
          <ac:chgData name="瑀婕 陳" userId="c176ebd2e60a71ab" providerId="LiveId" clId="{8BF781EB-BD10-4715-8B21-CDF06325239B}" dt="2022-11-18T01:07:24.991" v="9289" actId="165"/>
          <ac:grpSpMkLst>
            <pc:docMk/>
            <pc:sldMk cId="1731302785" sldId="313"/>
            <ac:grpSpMk id="56" creationId="{02452D6B-F9DF-29FE-D446-09DC1C21C51E}"/>
          </ac:grpSpMkLst>
        </pc:grpChg>
        <pc:grpChg chg="del mod topLvl">
          <ac:chgData name="瑀婕 陳" userId="c176ebd2e60a71ab" providerId="LiveId" clId="{8BF781EB-BD10-4715-8B21-CDF06325239B}" dt="2022-11-18T01:07:27.975" v="9290" actId="478"/>
          <ac:grpSpMkLst>
            <pc:docMk/>
            <pc:sldMk cId="1731302785" sldId="313"/>
            <ac:grpSpMk id="58" creationId="{622BBDD9-51F7-35D8-2519-D1F34125BC29}"/>
          </ac:grpSpMkLst>
        </pc:grpChg>
        <pc:grpChg chg="add mod">
          <ac:chgData name="瑀婕 陳" userId="c176ebd2e60a71ab" providerId="LiveId" clId="{8BF781EB-BD10-4715-8B21-CDF06325239B}" dt="2022-11-18T01:01:11.185" v="9246" actId="1076"/>
          <ac:grpSpMkLst>
            <pc:docMk/>
            <pc:sldMk cId="1731302785" sldId="313"/>
            <ac:grpSpMk id="74" creationId="{EEE4D39D-66EC-EDC5-8CBC-71F469D49288}"/>
          </ac:grpSpMkLst>
        </pc:grpChg>
        <pc:grpChg chg="mod">
          <ac:chgData name="瑀婕 陳" userId="c176ebd2e60a71ab" providerId="LiveId" clId="{8BF781EB-BD10-4715-8B21-CDF06325239B}" dt="2022-11-18T01:01:08.245" v="9245"/>
          <ac:grpSpMkLst>
            <pc:docMk/>
            <pc:sldMk cId="1731302785" sldId="313"/>
            <ac:grpSpMk id="76" creationId="{72331DDE-4917-5993-F163-E84389D5C714}"/>
          </ac:grpSpMkLst>
        </pc:grpChg>
        <pc:grpChg chg="add del mod">
          <ac:chgData name="瑀婕 陳" userId="c176ebd2e60a71ab" providerId="LiveId" clId="{8BF781EB-BD10-4715-8B21-CDF06325239B}" dt="2022-11-18T01:01:36.238" v="9248" actId="478"/>
          <ac:grpSpMkLst>
            <pc:docMk/>
            <pc:sldMk cId="1731302785" sldId="313"/>
            <ac:grpSpMk id="83" creationId="{35E5F193-2871-DA6A-ECD9-6756D00EF460}"/>
          </ac:grpSpMkLst>
        </pc:grpChg>
        <pc:grpChg chg="mod">
          <ac:chgData name="瑀婕 陳" userId="c176ebd2e60a71ab" providerId="LiveId" clId="{8BF781EB-BD10-4715-8B21-CDF06325239B}" dt="2022-11-18T01:01:28.343" v="9247"/>
          <ac:grpSpMkLst>
            <pc:docMk/>
            <pc:sldMk cId="1731302785" sldId="313"/>
            <ac:grpSpMk id="85" creationId="{3492F8F4-2EC4-9996-FAED-FE26387B6056}"/>
          </ac:grpSpMkLst>
        </pc:grpChg>
        <pc:grpChg chg="add mod">
          <ac:chgData name="瑀婕 陳" userId="c176ebd2e60a71ab" providerId="LiveId" clId="{8BF781EB-BD10-4715-8B21-CDF06325239B}" dt="2022-11-18T01:01:41.105" v="9250" actId="1076"/>
          <ac:grpSpMkLst>
            <pc:docMk/>
            <pc:sldMk cId="1731302785" sldId="313"/>
            <ac:grpSpMk id="92" creationId="{32776073-14BB-6DDC-9365-87C76ADFAC7F}"/>
          </ac:grpSpMkLst>
        </pc:grpChg>
        <pc:grpChg chg="mod">
          <ac:chgData name="瑀婕 陳" userId="c176ebd2e60a71ab" providerId="LiveId" clId="{8BF781EB-BD10-4715-8B21-CDF06325239B}" dt="2022-11-18T01:01:37.090" v="9249"/>
          <ac:grpSpMkLst>
            <pc:docMk/>
            <pc:sldMk cId="1731302785" sldId="313"/>
            <ac:grpSpMk id="93" creationId="{F57E8A1A-4CDF-A85D-E3E8-9820DAE9FD8D}"/>
          </ac:grpSpMkLst>
        </pc:grpChg>
        <pc:grpChg chg="mod">
          <ac:chgData name="瑀婕 陳" userId="c176ebd2e60a71ab" providerId="LiveId" clId="{8BF781EB-BD10-4715-8B21-CDF06325239B}" dt="2022-11-18T01:01:37.090" v="9249"/>
          <ac:grpSpMkLst>
            <pc:docMk/>
            <pc:sldMk cId="1731302785" sldId="313"/>
            <ac:grpSpMk id="96" creationId="{D43BD99F-FF75-1A0B-09E3-F733A8F7146E}"/>
          </ac:grpSpMkLst>
        </pc:grpChg>
        <pc:grpChg chg="add mod">
          <ac:chgData name="瑀婕 陳" userId="c176ebd2e60a71ab" providerId="LiveId" clId="{8BF781EB-BD10-4715-8B21-CDF06325239B}" dt="2022-11-18T01:23:35.764" v="9341" actId="1076"/>
          <ac:grpSpMkLst>
            <pc:docMk/>
            <pc:sldMk cId="1731302785" sldId="313"/>
            <ac:grpSpMk id="103" creationId="{60D2013A-404B-2D04-8DF0-8C8013179C36}"/>
          </ac:grpSpMkLst>
        </pc:grpChg>
        <pc:grpChg chg="mod">
          <ac:chgData name="瑀婕 陳" userId="c176ebd2e60a71ab" providerId="LiveId" clId="{8BF781EB-BD10-4715-8B21-CDF06325239B}" dt="2022-11-18T01:07:37.238" v="9292"/>
          <ac:grpSpMkLst>
            <pc:docMk/>
            <pc:sldMk cId="1731302785" sldId="313"/>
            <ac:grpSpMk id="104" creationId="{C72DC915-F17E-6BB7-BF9C-9B6F16C08F5F}"/>
          </ac:grpSpMkLst>
        </pc:grpChg>
        <pc:grpChg chg="add mod">
          <ac:chgData name="瑀婕 陳" userId="c176ebd2e60a71ab" providerId="LiveId" clId="{8BF781EB-BD10-4715-8B21-CDF06325239B}" dt="2022-11-18T01:23:35.764" v="9341" actId="1076"/>
          <ac:grpSpMkLst>
            <pc:docMk/>
            <pc:sldMk cId="1731302785" sldId="313"/>
            <ac:grpSpMk id="111" creationId="{F7E106FC-A289-E5C4-B121-A94D9FFD1FF8}"/>
          </ac:grpSpMkLst>
        </pc:grpChg>
        <pc:grpChg chg="add mod">
          <ac:chgData name="瑀婕 陳" userId="c176ebd2e60a71ab" providerId="LiveId" clId="{8BF781EB-BD10-4715-8B21-CDF06325239B}" dt="2022-11-18T01:23:47.165" v="9343" actId="1076"/>
          <ac:grpSpMkLst>
            <pc:docMk/>
            <pc:sldMk cId="1731302785" sldId="313"/>
            <ac:grpSpMk id="116" creationId="{E82C3CA2-78A1-F43E-B9CF-CBBC448FE191}"/>
          </ac:grpSpMkLst>
        </pc:grpChg>
        <pc:grpChg chg="add mod">
          <ac:chgData name="瑀婕 陳" userId="c176ebd2e60a71ab" providerId="LiveId" clId="{8BF781EB-BD10-4715-8B21-CDF06325239B}" dt="2022-11-18T01:23:47.165" v="9343" actId="1076"/>
          <ac:grpSpMkLst>
            <pc:docMk/>
            <pc:sldMk cId="1731302785" sldId="313"/>
            <ac:grpSpMk id="119" creationId="{4E96999C-4ED4-2123-C713-F19D95AD80D3}"/>
          </ac:grpSpMkLst>
        </pc:grpChg>
        <pc:picChg chg="mod">
          <ac:chgData name="瑀婕 陳" userId="c176ebd2e60a71ab" providerId="LiveId" clId="{8BF781EB-BD10-4715-8B21-CDF06325239B}" dt="2022-11-17T22:39:46.079" v="8781"/>
          <ac:picMkLst>
            <pc:docMk/>
            <pc:sldMk cId="1731302785" sldId="313"/>
            <ac:picMk id="10" creationId="{C0EF3D2D-B44B-BD3E-A311-7484419A1AC5}"/>
          </ac:picMkLst>
        </pc:picChg>
        <pc:picChg chg="mod">
          <ac:chgData name="瑀婕 陳" userId="c176ebd2e60a71ab" providerId="LiveId" clId="{8BF781EB-BD10-4715-8B21-CDF06325239B}" dt="2022-11-17T22:39:57.883" v="8783"/>
          <ac:picMkLst>
            <pc:docMk/>
            <pc:sldMk cId="1731302785" sldId="313"/>
            <ac:picMk id="13" creationId="{E8911827-2474-715B-C01B-2176253B7F6C}"/>
          </ac:picMkLst>
        </pc:picChg>
        <pc:picChg chg="mod">
          <ac:chgData name="瑀婕 陳" userId="c176ebd2e60a71ab" providerId="LiveId" clId="{8BF781EB-BD10-4715-8B21-CDF06325239B}" dt="2022-11-17T22:40:27.286" v="8784"/>
          <ac:picMkLst>
            <pc:docMk/>
            <pc:sldMk cId="1731302785" sldId="313"/>
            <ac:picMk id="16" creationId="{F82F9F42-0057-09F3-F1B9-2D484366FF2F}"/>
          </ac:picMkLst>
        </pc:picChg>
        <pc:picChg chg="mod">
          <ac:chgData name="瑀婕 陳" userId="c176ebd2e60a71ab" providerId="LiveId" clId="{8BF781EB-BD10-4715-8B21-CDF06325239B}" dt="2022-11-17T22:40:49.531" v="8785"/>
          <ac:picMkLst>
            <pc:docMk/>
            <pc:sldMk cId="1731302785" sldId="313"/>
            <ac:picMk id="19" creationId="{B733348E-594A-F575-6EEF-C3085C3A690E}"/>
          </ac:picMkLst>
        </pc:picChg>
        <pc:picChg chg="mod">
          <ac:chgData name="瑀婕 陳" userId="c176ebd2e60a71ab" providerId="LiveId" clId="{8BF781EB-BD10-4715-8B21-CDF06325239B}" dt="2022-11-17T22:41:03.176" v="8786"/>
          <ac:picMkLst>
            <pc:docMk/>
            <pc:sldMk cId="1731302785" sldId="313"/>
            <ac:picMk id="23" creationId="{CB8691B4-6515-B5F7-B805-8690770FBE3A}"/>
          </ac:picMkLst>
        </pc:picChg>
        <pc:picChg chg="mod">
          <ac:chgData name="瑀婕 陳" userId="c176ebd2e60a71ab" providerId="LiveId" clId="{8BF781EB-BD10-4715-8B21-CDF06325239B}" dt="2022-11-18T01:07:34.357" v="9291" actId="165"/>
          <ac:picMkLst>
            <pc:docMk/>
            <pc:sldMk cId="1731302785" sldId="313"/>
            <ac:picMk id="40" creationId="{C2CD82B9-C952-E0E6-C3B3-F0213DCD5FDD}"/>
          </ac:picMkLst>
        </pc:picChg>
        <pc:picChg chg="mod">
          <ac:chgData name="瑀婕 陳" userId="c176ebd2e60a71ab" providerId="LiveId" clId="{8BF781EB-BD10-4715-8B21-CDF06325239B}" dt="2022-11-18T00:17:00.141" v="9094"/>
          <ac:picMkLst>
            <pc:docMk/>
            <pc:sldMk cId="1731302785" sldId="313"/>
            <ac:picMk id="51" creationId="{AC6B2E57-587D-36EA-6B19-FFD235E2E88B}"/>
          </ac:picMkLst>
        </pc:picChg>
        <pc:picChg chg="mod">
          <ac:chgData name="瑀婕 陳" userId="c176ebd2e60a71ab" providerId="LiveId" clId="{8BF781EB-BD10-4715-8B21-CDF06325239B}" dt="2022-11-18T00:51:10.559" v="9188"/>
          <ac:picMkLst>
            <pc:docMk/>
            <pc:sldMk cId="1731302785" sldId="313"/>
            <ac:picMk id="55" creationId="{9811F8E2-8A2D-022E-1050-2ABF6DC6109D}"/>
          </ac:picMkLst>
        </pc:picChg>
        <pc:picChg chg="del mod">
          <ac:chgData name="瑀婕 陳" userId="c176ebd2e60a71ab" providerId="LiveId" clId="{8BF781EB-BD10-4715-8B21-CDF06325239B}" dt="2022-11-18T01:07:18.611" v="9286" actId="478"/>
          <ac:picMkLst>
            <pc:docMk/>
            <pc:sldMk cId="1731302785" sldId="313"/>
            <ac:picMk id="59" creationId="{C5EDA430-A763-D790-FA54-84712937E39F}"/>
          </ac:picMkLst>
        </pc:picChg>
        <pc:picChg chg="mod">
          <ac:chgData name="瑀婕 陳" userId="c176ebd2e60a71ab" providerId="LiveId" clId="{8BF781EB-BD10-4715-8B21-CDF06325239B}" dt="2022-11-18T01:01:08.245" v="9245"/>
          <ac:picMkLst>
            <pc:docMk/>
            <pc:sldMk cId="1731302785" sldId="313"/>
            <ac:picMk id="77" creationId="{184B6590-2AF1-38F0-7A87-974BCDF8B83E}"/>
          </ac:picMkLst>
        </pc:picChg>
        <pc:picChg chg="mod">
          <ac:chgData name="瑀婕 陳" userId="c176ebd2e60a71ab" providerId="LiveId" clId="{8BF781EB-BD10-4715-8B21-CDF06325239B}" dt="2022-11-18T01:01:08.245" v="9245"/>
          <ac:picMkLst>
            <pc:docMk/>
            <pc:sldMk cId="1731302785" sldId="313"/>
            <ac:picMk id="78" creationId="{CCE4427F-0EEF-5286-A056-230249A15FBA}"/>
          </ac:picMkLst>
        </pc:picChg>
        <pc:picChg chg="mod">
          <ac:chgData name="瑀婕 陳" userId="c176ebd2e60a71ab" providerId="LiveId" clId="{8BF781EB-BD10-4715-8B21-CDF06325239B}" dt="2022-11-18T01:01:28.343" v="9247"/>
          <ac:picMkLst>
            <pc:docMk/>
            <pc:sldMk cId="1731302785" sldId="313"/>
            <ac:picMk id="86" creationId="{454ABB1E-0F4A-211F-0262-95A0130E6C3E}"/>
          </ac:picMkLst>
        </pc:picChg>
        <pc:picChg chg="mod">
          <ac:chgData name="瑀婕 陳" userId="c176ebd2e60a71ab" providerId="LiveId" clId="{8BF781EB-BD10-4715-8B21-CDF06325239B}" dt="2022-11-18T01:01:28.343" v="9247"/>
          <ac:picMkLst>
            <pc:docMk/>
            <pc:sldMk cId="1731302785" sldId="313"/>
            <ac:picMk id="87" creationId="{B21F747F-1726-A56D-DAFF-D153B5BB32F5}"/>
          </ac:picMkLst>
        </pc:picChg>
        <pc:picChg chg="mod">
          <ac:chgData name="瑀婕 陳" userId="c176ebd2e60a71ab" providerId="LiveId" clId="{8BF781EB-BD10-4715-8B21-CDF06325239B}" dt="2022-11-18T01:01:37.090" v="9249"/>
          <ac:picMkLst>
            <pc:docMk/>
            <pc:sldMk cId="1731302785" sldId="313"/>
            <ac:picMk id="97" creationId="{66571435-A335-83B2-912D-31E00AE84A44}"/>
          </ac:picMkLst>
        </pc:picChg>
        <pc:picChg chg="mod">
          <ac:chgData name="瑀婕 陳" userId="c176ebd2e60a71ab" providerId="LiveId" clId="{8BF781EB-BD10-4715-8B21-CDF06325239B}" dt="2022-11-18T01:01:37.090" v="9249"/>
          <ac:picMkLst>
            <pc:docMk/>
            <pc:sldMk cId="1731302785" sldId="313"/>
            <ac:picMk id="98" creationId="{9838A489-B28B-768D-8074-1734BC4D2F3C}"/>
          </ac:picMkLst>
        </pc:picChg>
        <pc:picChg chg="mod">
          <ac:chgData name="瑀婕 陳" userId="c176ebd2e60a71ab" providerId="LiveId" clId="{8BF781EB-BD10-4715-8B21-CDF06325239B}" dt="2022-11-18T01:07:37.238" v="9292"/>
          <ac:picMkLst>
            <pc:docMk/>
            <pc:sldMk cId="1731302785" sldId="313"/>
            <ac:picMk id="105" creationId="{C98653C8-D000-266A-325D-4964BDC70A53}"/>
          </ac:picMkLst>
        </pc:picChg>
        <pc:picChg chg="add mod">
          <ac:chgData name="瑀婕 陳" userId="c176ebd2e60a71ab" providerId="LiveId" clId="{8BF781EB-BD10-4715-8B21-CDF06325239B}" dt="2022-11-18T01:23:35.764" v="9341" actId="1076"/>
          <ac:picMkLst>
            <pc:docMk/>
            <pc:sldMk cId="1731302785" sldId="313"/>
            <ac:picMk id="110" creationId="{987FDDF2-E6AB-27E5-A6DF-8F5EA9743E88}"/>
          </ac:picMkLst>
        </pc:picChg>
        <pc:picChg chg="add mod">
          <ac:chgData name="瑀婕 陳" userId="c176ebd2e60a71ab" providerId="LiveId" clId="{8BF781EB-BD10-4715-8B21-CDF06325239B}" dt="2022-11-18T01:23:35.764" v="9341" actId="1076"/>
          <ac:picMkLst>
            <pc:docMk/>
            <pc:sldMk cId="1731302785" sldId="313"/>
            <ac:picMk id="114" creationId="{3833387A-8BCB-85D0-059F-01C0E8C044F2}"/>
          </ac:picMkLst>
        </pc:picChg>
        <pc:picChg chg="add mod">
          <ac:chgData name="瑀婕 陳" userId="c176ebd2e60a71ab" providerId="LiveId" clId="{8BF781EB-BD10-4715-8B21-CDF06325239B}" dt="2022-11-18T01:23:35.764" v="9341" actId="1076"/>
          <ac:picMkLst>
            <pc:docMk/>
            <pc:sldMk cId="1731302785" sldId="313"/>
            <ac:picMk id="115" creationId="{4AD598FA-E5E7-ADFE-8F32-354E8EBD72B8}"/>
          </ac:picMkLst>
        </pc:picChg>
        <pc:picChg chg="mod">
          <ac:chgData name="瑀婕 陳" userId="c176ebd2e60a71ab" providerId="LiveId" clId="{8BF781EB-BD10-4715-8B21-CDF06325239B}" dt="2022-11-18T01:23:42.833" v="9342"/>
          <ac:picMkLst>
            <pc:docMk/>
            <pc:sldMk cId="1731302785" sldId="313"/>
            <ac:picMk id="118" creationId="{C88A7743-F888-2B39-0275-ECEE2A7190EE}"/>
          </ac:picMkLst>
        </pc:picChg>
        <pc:picChg chg="mod">
          <ac:chgData name="瑀婕 陳" userId="c176ebd2e60a71ab" providerId="LiveId" clId="{8BF781EB-BD10-4715-8B21-CDF06325239B}" dt="2022-11-18T01:23:42.833" v="9342"/>
          <ac:picMkLst>
            <pc:docMk/>
            <pc:sldMk cId="1731302785" sldId="313"/>
            <ac:picMk id="121" creationId="{EFB0DF63-FD97-B084-566F-F2F6999F0D69}"/>
          </ac:picMkLst>
        </pc:picChg>
        <pc:cxnChg chg="add mod">
          <ac:chgData name="瑀婕 陳" userId="c176ebd2e60a71ab" providerId="LiveId" clId="{8BF781EB-BD10-4715-8B21-CDF06325239B}" dt="2022-11-18T01:45:41.389" v="9361" actId="1582"/>
          <ac:cxnSpMkLst>
            <pc:docMk/>
            <pc:sldMk cId="1731302785" sldId="313"/>
            <ac:cxnSpMk id="14" creationId="{569E9356-F994-8423-4929-8A24B3DFF6FA}"/>
          </ac:cxnSpMkLst>
        </pc:cxnChg>
        <pc:cxnChg chg="add mod">
          <ac:chgData name="瑀婕 陳" userId="c176ebd2e60a71ab" providerId="LiveId" clId="{8BF781EB-BD10-4715-8B21-CDF06325239B}" dt="2022-11-18T01:23:24.910" v="9338" actId="1076"/>
          <ac:cxnSpMkLst>
            <pc:docMk/>
            <pc:sldMk cId="1731302785" sldId="313"/>
            <ac:cxnSpMk id="34" creationId="{AE24B350-9970-7748-B553-99AEFE3267DA}"/>
          </ac:cxnSpMkLst>
        </pc:cxnChg>
        <pc:cxnChg chg="add mod">
          <ac:chgData name="瑀婕 陳" userId="c176ebd2e60a71ab" providerId="LiveId" clId="{8BF781EB-BD10-4715-8B21-CDF06325239B}" dt="2022-11-18T00:57:58.127" v="9233" actId="1076"/>
          <ac:cxnSpMkLst>
            <pc:docMk/>
            <pc:sldMk cId="1731302785" sldId="313"/>
            <ac:cxnSpMk id="68" creationId="{0AFDEDED-3550-DD86-156A-DD8747DFBCCF}"/>
          </ac:cxnSpMkLst>
        </pc:cxnChg>
        <pc:cxnChg chg="add mod">
          <ac:chgData name="瑀婕 陳" userId="c176ebd2e60a71ab" providerId="LiveId" clId="{8BF781EB-BD10-4715-8B21-CDF06325239B}" dt="2022-11-18T00:57:58.127" v="9233" actId="1076"/>
          <ac:cxnSpMkLst>
            <pc:docMk/>
            <pc:sldMk cId="1731302785" sldId="313"/>
            <ac:cxnSpMk id="70" creationId="{6DC7232D-453E-D581-C401-F49D2D212AAC}"/>
          </ac:cxnSpMkLst>
        </pc:cxnChg>
      </pc:sldChg>
      <pc:sldChg chg="modSp add mod">
        <pc:chgData name="瑀婕 陳" userId="c176ebd2e60a71ab" providerId="LiveId" clId="{8BF781EB-BD10-4715-8B21-CDF06325239B}" dt="2022-11-17T22:37:04.366" v="8777" actId="20577"/>
        <pc:sldMkLst>
          <pc:docMk/>
          <pc:sldMk cId="918078730" sldId="314"/>
        </pc:sldMkLst>
        <pc:spChg chg="mod">
          <ac:chgData name="瑀婕 陳" userId="c176ebd2e60a71ab" providerId="LiveId" clId="{8BF781EB-BD10-4715-8B21-CDF06325239B}" dt="2022-11-17T22:36:29.243" v="8760" actId="113"/>
          <ac:spMkLst>
            <pc:docMk/>
            <pc:sldMk cId="918078730" sldId="314"/>
            <ac:spMk id="15" creationId="{85F69653-EFE0-378D-197D-9A667155F90B}"/>
          </ac:spMkLst>
        </pc:spChg>
        <pc:spChg chg="mod">
          <ac:chgData name="瑀婕 陳" userId="c176ebd2e60a71ab" providerId="LiveId" clId="{8BF781EB-BD10-4715-8B21-CDF06325239B}" dt="2022-11-17T22:37:04.366" v="8777" actId="20577"/>
          <ac:spMkLst>
            <pc:docMk/>
            <pc:sldMk cId="918078730" sldId="314"/>
            <ac:spMk id="37" creationId="{8F799CFE-F965-4257-BF0D-9AD05BF39747}"/>
          </ac:spMkLst>
        </pc:spChg>
        <pc:spChg chg="mod">
          <ac:chgData name="瑀婕 陳" userId="c176ebd2e60a71ab" providerId="LiveId" clId="{8BF781EB-BD10-4715-8B21-CDF06325239B}" dt="2022-11-17T22:36:36.642" v="8761" actId="207"/>
          <ac:spMkLst>
            <pc:docMk/>
            <pc:sldMk cId="918078730" sldId="314"/>
            <ac:spMk id="96" creationId="{0E70B79E-599B-C341-A91D-D1FFEAE73727}"/>
          </ac:spMkLst>
        </pc:spChg>
      </pc:sldChg>
      <pc:sldChg chg="delSp modSp add del mod ord">
        <pc:chgData name="瑀婕 陳" userId="c176ebd2e60a71ab" providerId="LiveId" clId="{8BF781EB-BD10-4715-8B21-CDF06325239B}" dt="2022-11-18T00:55:20.510" v="9224" actId="47"/>
        <pc:sldMkLst>
          <pc:docMk/>
          <pc:sldMk cId="3877194646" sldId="315"/>
        </pc:sldMkLst>
        <pc:spChg chg="del mod">
          <ac:chgData name="瑀婕 陳" userId="c176ebd2e60a71ab" providerId="LiveId" clId="{8BF781EB-BD10-4715-8B21-CDF06325239B}" dt="2022-11-17T23:31:19.325" v="8941"/>
          <ac:spMkLst>
            <pc:docMk/>
            <pc:sldMk cId="3877194646" sldId="315"/>
            <ac:spMk id="2" creationId="{3B0DA494-4AB6-0286-64D6-FA8DA3004FD9}"/>
          </ac:spMkLst>
        </pc:spChg>
        <pc:spChg chg="mod">
          <ac:chgData name="瑀婕 陳" userId="c176ebd2e60a71ab" providerId="LiveId" clId="{8BF781EB-BD10-4715-8B21-CDF06325239B}" dt="2022-11-17T23:18:51.050" v="8809"/>
          <ac:spMkLst>
            <pc:docMk/>
            <pc:sldMk cId="3877194646" sldId="315"/>
            <ac:spMk id="8" creationId="{9ACF9282-C903-4DB6-BFDE-7857F11C10F7}"/>
          </ac:spMkLst>
        </pc:spChg>
      </pc:sldChg>
      <pc:sldChg chg="addSp delSp modSp add mod ord">
        <pc:chgData name="瑀婕 陳" userId="c176ebd2e60a71ab" providerId="LiveId" clId="{8BF781EB-BD10-4715-8B21-CDF06325239B}" dt="2022-11-18T00:08:33.255" v="9000" actId="1076"/>
        <pc:sldMkLst>
          <pc:docMk/>
          <pc:sldMk cId="4200947237" sldId="316"/>
        </pc:sldMkLst>
        <pc:spChg chg="del">
          <ac:chgData name="瑀婕 陳" userId="c176ebd2e60a71ab" providerId="LiveId" clId="{8BF781EB-BD10-4715-8B21-CDF06325239B}" dt="2022-11-17T23:24:43.289" v="8921" actId="478"/>
          <ac:spMkLst>
            <pc:docMk/>
            <pc:sldMk cId="4200947237" sldId="316"/>
            <ac:spMk id="2" creationId="{3B0DA494-4AB6-0286-64D6-FA8DA3004FD9}"/>
          </ac:spMkLst>
        </pc:spChg>
        <pc:spChg chg="mod">
          <ac:chgData name="瑀婕 陳" userId="c176ebd2e60a71ab" providerId="LiveId" clId="{8BF781EB-BD10-4715-8B21-CDF06325239B}" dt="2022-11-17T23:24:40.961" v="8920" actId="20577"/>
          <ac:spMkLst>
            <pc:docMk/>
            <pc:sldMk cId="4200947237" sldId="316"/>
            <ac:spMk id="8" creationId="{9ACF9282-C903-4DB6-BFDE-7857F11C10F7}"/>
          </ac:spMkLst>
        </pc:spChg>
        <pc:picChg chg="add mod">
          <ac:chgData name="瑀婕 陳" userId="c176ebd2e60a71ab" providerId="LiveId" clId="{8BF781EB-BD10-4715-8B21-CDF06325239B}" dt="2022-11-17T23:26:23.402" v="8931" actId="1076"/>
          <ac:picMkLst>
            <pc:docMk/>
            <pc:sldMk cId="4200947237" sldId="316"/>
            <ac:picMk id="6" creationId="{9EC2A67D-E7D8-5EEC-4D1E-DDB32A8B5EE4}"/>
          </ac:picMkLst>
        </pc:picChg>
        <pc:picChg chg="add mod">
          <ac:chgData name="瑀婕 陳" userId="c176ebd2e60a71ab" providerId="LiveId" clId="{8BF781EB-BD10-4715-8B21-CDF06325239B}" dt="2022-11-17T23:26:27.929" v="8934" actId="1076"/>
          <ac:picMkLst>
            <pc:docMk/>
            <pc:sldMk cId="4200947237" sldId="316"/>
            <ac:picMk id="11" creationId="{4527DFB1-BF30-F7A2-84C9-ACC55DB88D97}"/>
          </ac:picMkLst>
        </pc:picChg>
        <pc:picChg chg="add mod">
          <ac:chgData name="瑀婕 陳" userId="c176ebd2e60a71ab" providerId="LiveId" clId="{8BF781EB-BD10-4715-8B21-CDF06325239B}" dt="2022-11-18T00:08:33.255" v="9000" actId="1076"/>
          <ac:picMkLst>
            <pc:docMk/>
            <pc:sldMk cId="4200947237" sldId="316"/>
            <ac:picMk id="13" creationId="{0EC69967-D390-0BDE-0F51-599151CED569}"/>
          </ac:picMkLst>
        </pc:picChg>
      </pc:sldChg>
      <pc:sldChg chg="add del">
        <pc:chgData name="瑀婕 陳" userId="c176ebd2e60a71ab" providerId="LiveId" clId="{8BF781EB-BD10-4715-8B21-CDF06325239B}" dt="2022-11-17T23:24:45.278" v="8923"/>
        <pc:sldMkLst>
          <pc:docMk/>
          <pc:sldMk cId="325384202" sldId="317"/>
        </pc:sldMkLst>
      </pc:sldChg>
      <pc:sldChg chg="addSp delSp modSp add del mod">
        <pc:chgData name="瑀婕 陳" userId="c176ebd2e60a71ab" providerId="LiveId" clId="{8BF781EB-BD10-4715-8B21-CDF06325239B}" dt="2022-11-18T00:21:28.840" v="9136" actId="47"/>
        <pc:sldMkLst>
          <pc:docMk/>
          <pc:sldMk cId="3791123470" sldId="317"/>
        </pc:sldMkLst>
        <pc:spChg chg="add del mod">
          <ac:chgData name="瑀婕 陳" userId="c176ebd2e60a71ab" providerId="LiveId" clId="{8BF781EB-BD10-4715-8B21-CDF06325239B}" dt="2022-11-17T23:35:57.006" v="8973"/>
          <ac:spMkLst>
            <pc:docMk/>
            <pc:sldMk cId="3791123470" sldId="317"/>
            <ac:spMk id="2" creationId="{573B7995-B6F9-6219-E260-C8E8676D2DDB}"/>
          </ac:spMkLst>
        </pc:spChg>
        <pc:spChg chg="mod">
          <ac:chgData name="瑀婕 陳" userId="c176ebd2e60a71ab" providerId="LiveId" clId="{8BF781EB-BD10-4715-8B21-CDF06325239B}" dt="2022-11-17T23:35:20.868" v="8969" actId="20577"/>
          <ac:spMkLst>
            <pc:docMk/>
            <pc:sldMk cId="3791123470" sldId="317"/>
            <ac:spMk id="8" creationId="{9ACF9282-C903-4DB6-BFDE-7857F11C10F7}"/>
          </ac:spMkLst>
        </pc:spChg>
        <pc:spChg chg="mod">
          <ac:chgData name="瑀婕 陳" userId="c176ebd2e60a71ab" providerId="LiveId" clId="{8BF781EB-BD10-4715-8B21-CDF06325239B}" dt="2022-11-17T23:36:01.007" v="8974"/>
          <ac:spMkLst>
            <pc:docMk/>
            <pc:sldMk cId="3791123470" sldId="317"/>
            <ac:spMk id="28" creationId="{0A99F5A5-1E80-8CD5-E236-3EB20D6FF459}"/>
          </ac:spMkLst>
        </pc:spChg>
        <pc:spChg chg="mod">
          <ac:chgData name="瑀婕 陳" userId="c176ebd2e60a71ab" providerId="LiveId" clId="{8BF781EB-BD10-4715-8B21-CDF06325239B}" dt="2022-11-17T23:36:20.493" v="8984"/>
          <ac:spMkLst>
            <pc:docMk/>
            <pc:sldMk cId="3791123470" sldId="317"/>
            <ac:spMk id="31" creationId="{674F491E-C3BD-531A-877C-E8209482A505}"/>
          </ac:spMkLst>
        </pc:spChg>
        <pc:spChg chg="mod">
          <ac:chgData name="瑀婕 陳" userId="c176ebd2e60a71ab" providerId="LiveId" clId="{8BF781EB-BD10-4715-8B21-CDF06325239B}" dt="2022-11-17T23:36:20.493" v="8984"/>
          <ac:spMkLst>
            <pc:docMk/>
            <pc:sldMk cId="3791123470" sldId="317"/>
            <ac:spMk id="32" creationId="{D9FFA79D-EE50-B496-9ACE-2DF011E503E4}"/>
          </ac:spMkLst>
        </pc:spChg>
        <pc:spChg chg="mod">
          <ac:chgData name="瑀婕 陳" userId="c176ebd2e60a71ab" providerId="LiveId" clId="{8BF781EB-BD10-4715-8B21-CDF06325239B}" dt="2022-11-17T23:37:12.378" v="8985"/>
          <ac:spMkLst>
            <pc:docMk/>
            <pc:sldMk cId="3791123470" sldId="317"/>
            <ac:spMk id="34" creationId="{8CE0999C-9667-FC04-24CE-A8353FD0ED32}"/>
          </ac:spMkLst>
        </pc:spChg>
        <pc:spChg chg="mod">
          <ac:chgData name="瑀婕 陳" userId="c176ebd2e60a71ab" providerId="LiveId" clId="{8BF781EB-BD10-4715-8B21-CDF06325239B}" dt="2022-11-17T23:37:12.378" v="8985"/>
          <ac:spMkLst>
            <pc:docMk/>
            <pc:sldMk cId="3791123470" sldId="317"/>
            <ac:spMk id="38" creationId="{4C710562-F73F-4492-05EC-A50DF31F833C}"/>
          </ac:spMkLst>
        </pc:spChg>
        <pc:spChg chg="mod">
          <ac:chgData name="瑀婕 陳" userId="c176ebd2e60a71ab" providerId="LiveId" clId="{8BF781EB-BD10-4715-8B21-CDF06325239B}" dt="2022-11-17T23:37:12.378" v="8985"/>
          <ac:spMkLst>
            <pc:docMk/>
            <pc:sldMk cId="3791123470" sldId="317"/>
            <ac:spMk id="39" creationId="{43335A5E-9F99-313D-00FF-D9ED43A10DEA}"/>
          </ac:spMkLst>
        </pc:spChg>
        <pc:spChg chg="mod">
          <ac:chgData name="瑀婕 陳" userId="c176ebd2e60a71ab" providerId="LiveId" clId="{8BF781EB-BD10-4715-8B21-CDF06325239B}" dt="2022-11-17T23:37:12.378" v="8985"/>
          <ac:spMkLst>
            <pc:docMk/>
            <pc:sldMk cId="3791123470" sldId="317"/>
            <ac:spMk id="40" creationId="{1C4E2169-E4A0-7734-9B3C-B19CE03F8071}"/>
          </ac:spMkLst>
        </pc:spChg>
        <pc:spChg chg="mod">
          <ac:chgData name="瑀婕 陳" userId="c176ebd2e60a71ab" providerId="LiveId" clId="{8BF781EB-BD10-4715-8B21-CDF06325239B}" dt="2022-11-17T23:37:12.378" v="8985"/>
          <ac:spMkLst>
            <pc:docMk/>
            <pc:sldMk cId="3791123470" sldId="317"/>
            <ac:spMk id="41" creationId="{1A10C353-0713-4C10-68BB-BB99E4377F2F}"/>
          </ac:spMkLst>
        </pc:spChg>
        <pc:spChg chg="mod">
          <ac:chgData name="瑀婕 陳" userId="c176ebd2e60a71ab" providerId="LiveId" clId="{8BF781EB-BD10-4715-8B21-CDF06325239B}" dt="2022-11-17T23:37:39.175" v="8987"/>
          <ac:spMkLst>
            <pc:docMk/>
            <pc:sldMk cId="3791123470" sldId="317"/>
            <ac:spMk id="43" creationId="{FCC57991-084E-534C-C30D-1281C3157AD9}"/>
          </ac:spMkLst>
        </pc:spChg>
        <pc:spChg chg="mod">
          <ac:chgData name="瑀婕 陳" userId="c176ebd2e60a71ab" providerId="LiveId" clId="{8BF781EB-BD10-4715-8B21-CDF06325239B}" dt="2022-11-17T23:37:57.618" v="8989"/>
          <ac:spMkLst>
            <pc:docMk/>
            <pc:sldMk cId="3791123470" sldId="317"/>
            <ac:spMk id="46" creationId="{27ED5D1C-80A5-118E-1617-E4C701E6EC43}"/>
          </ac:spMkLst>
        </pc:spChg>
        <pc:spChg chg="mod">
          <ac:chgData name="瑀婕 陳" userId="c176ebd2e60a71ab" providerId="LiveId" clId="{8BF781EB-BD10-4715-8B21-CDF06325239B}" dt="2022-11-17T23:37:57.618" v="8989"/>
          <ac:spMkLst>
            <pc:docMk/>
            <pc:sldMk cId="3791123470" sldId="317"/>
            <ac:spMk id="49" creationId="{B05D71FA-CFDA-67CD-2604-FE11A22DF990}"/>
          </ac:spMkLst>
        </pc:spChg>
        <pc:spChg chg="mod">
          <ac:chgData name="瑀婕 陳" userId="c176ebd2e60a71ab" providerId="LiveId" clId="{8BF781EB-BD10-4715-8B21-CDF06325239B}" dt="2022-11-17T23:37:57.618" v="8989"/>
          <ac:spMkLst>
            <pc:docMk/>
            <pc:sldMk cId="3791123470" sldId="317"/>
            <ac:spMk id="50" creationId="{D0402939-8ADE-246D-EC6E-620907B49ED5}"/>
          </ac:spMkLst>
        </pc:spChg>
        <pc:spChg chg="mod">
          <ac:chgData name="瑀婕 陳" userId="c176ebd2e60a71ab" providerId="LiveId" clId="{8BF781EB-BD10-4715-8B21-CDF06325239B}" dt="2022-11-17T23:37:57.618" v="8989"/>
          <ac:spMkLst>
            <pc:docMk/>
            <pc:sldMk cId="3791123470" sldId="317"/>
            <ac:spMk id="51" creationId="{0767A50F-A4DF-2EF2-692F-AB32DE3FC742}"/>
          </ac:spMkLst>
        </pc:spChg>
        <pc:spChg chg="mod">
          <ac:chgData name="瑀婕 陳" userId="c176ebd2e60a71ab" providerId="LiveId" clId="{8BF781EB-BD10-4715-8B21-CDF06325239B}" dt="2022-11-17T23:37:57.618" v="8989"/>
          <ac:spMkLst>
            <pc:docMk/>
            <pc:sldMk cId="3791123470" sldId="317"/>
            <ac:spMk id="52" creationId="{E417F6F1-7CBA-756C-CDBB-FDBE9172692C}"/>
          </ac:spMkLst>
        </pc:spChg>
        <pc:spChg chg="mod">
          <ac:chgData name="瑀婕 陳" userId="c176ebd2e60a71ab" providerId="LiveId" clId="{8BF781EB-BD10-4715-8B21-CDF06325239B}" dt="2022-11-17T23:37:57.618" v="8989"/>
          <ac:spMkLst>
            <pc:docMk/>
            <pc:sldMk cId="3791123470" sldId="317"/>
            <ac:spMk id="53" creationId="{19BD1914-11EE-34C8-7A09-C6325916573D}"/>
          </ac:spMkLst>
        </pc:spChg>
        <pc:spChg chg="mod">
          <ac:chgData name="瑀婕 陳" userId="c176ebd2e60a71ab" providerId="LiveId" clId="{8BF781EB-BD10-4715-8B21-CDF06325239B}" dt="2022-11-17T23:38:15.807" v="8991"/>
          <ac:spMkLst>
            <pc:docMk/>
            <pc:sldMk cId="3791123470" sldId="317"/>
            <ac:spMk id="55" creationId="{82E9D392-A6BE-30F4-4625-B5EF6C21B139}"/>
          </ac:spMkLst>
        </pc:spChg>
        <pc:spChg chg="mod">
          <ac:chgData name="瑀婕 陳" userId="c176ebd2e60a71ab" providerId="LiveId" clId="{8BF781EB-BD10-4715-8B21-CDF06325239B}" dt="2022-11-17T23:40:22.625" v="8996"/>
          <ac:spMkLst>
            <pc:docMk/>
            <pc:sldMk cId="3791123470" sldId="317"/>
            <ac:spMk id="58" creationId="{0E9D44CE-26AB-EA14-DD46-68C772047130}"/>
          </ac:spMkLst>
        </pc:spChg>
        <pc:spChg chg="mod">
          <ac:chgData name="瑀婕 陳" userId="c176ebd2e60a71ab" providerId="LiveId" clId="{8BF781EB-BD10-4715-8B21-CDF06325239B}" dt="2022-11-17T23:40:38.629" v="8997"/>
          <ac:spMkLst>
            <pc:docMk/>
            <pc:sldMk cId="3791123470" sldId="317"/>
            <ac:spMk id="61" creationId="{22DB661E-2882-0C52-3979-3119E5F237A8}"/>
          </ac:spMkLst>
        </pc:spChg>
        <pc:grpChg chg="del">
          <ac:chgData name="瑀婕 陳" userId="c176ebd2e60a71ab" providerId="LiveId" clId="{8BF781EB-BD10-4715-8B21-CDF06325239B}" dt="2022-11-17T23:35:25.572" v="8971" actId="478"/>
          <ac:grpSpMkLst>
            <pc:docMk/>
            <pc:sldMk cId="3791123470" sldId="317"/>
            <ac:grpSpMk id="3" creationId="{8E968BAB-90BC-456E-826B-327CBD93A911}"/>
          </ac:grpSpMkLst>
        </pc:grpChg>
        <pc:grpChg chg="del">
          <ac:chgData name="瑀婕 陳" userId="c176ebd2e60a71ab" providerId="LiveId" clId="{8BF781EB-BD10-4715-8B21-CDF06325239B}" dt="2022-11-17T23:35:24.101" v="8970" actId="478"/>
          <ac:grpSpMkLst>
            <pc:docMk/>
            <pc:sldMk cId="3791123470" sldId="317"/>
            <ac:grpSpMk id="11" creationId="{46A481FF-22DD-BAB4-8402-2F328997EE05}"/>
          </ac:grpSpMkLst>
        </pc:grpChg>
        <pc:grpChg chg="del">
          <ac:chgData name="瑀婕 陳" userId="c176ebd2e60a71ab" providerId="LiveId" clId="{8BF781EB-BD10-4715-8B21-CDF06325239B}" dt="2022-11-17T23:35:24.101" v="8970" actId="478"/>
          <ac:grpSpMkLst>
            <pc:docMk/>
            <pc:sldMk cId="3791123470" sldId="317"/>
            <ac:grpSpMk id="14" creationId="{DCA4479D-F25F-DBE4-A76F-6C7EBEB99936}"/>
          </ac:grpSpMkLst>
        </pc:grpChg>
        <pc:grpChg chg="del">
          <ac:chgData name="瑀婕 陳" userId="c176ebd2e60a71ab" providerId="LiveId" clId="{8BF781EB-BD10-4715-8B21-CDF06325239B}" dt="2022-11-17T23:35:24.101" v="8970" actId="478"/>
          <ac:grpSpMkLst>
            <pc:docMk/>
            <pc:sldMk cId="3791123470" sldId="317"/>
            <ac:grpSpMk id="17" creationId="{4B234F15-A8CC-1F85-4621-2B5E21E558C4}"/>
          </ac:grpSpMkLst>
        </pc:grpChg>
        <pc:grpChg chg="del">
          <ac:chgData name="瑀婕 陳" userId="c176ebd2e60a71ab" providerId="LiveId" clId="{8BF781EB-BD10-4715-8B21-CDF06325239B}" dt="2022-11-17T23:35:24.101" v="8970" actId="478"/>
          <ac:grpSpMkLst>
            <pc:docMk/>
            <pc:sldMk cId="3791123470" sldId="317"/>
            <ac:grpSpMk id="21" creationId="{84BAE73D-5E95-A667-2B08-7AB53416DF8D}"/>
          </ac:grpSpMkLst>
        </pc:grpChg>
        <pc:grpChg chg="del">
          <ac:chgData name="瑀婕 陳" userId="c176ebd2e60a71ab" providerId="LiveId" clId="{8BF781EB-BD10-4715-8B21-CDF06325239B}" dt="2022-11-17T23:35:24.101" v="8970" actId="478"/>
          <ac:grpSpMkLst>
            <pc:docMk/>
            <pc:sldMk cId="3791123470" sldId="317"/>
            <ac:grpSpMk id="24" creationId="{DEA437F8-BC1A-B2DC-A078-6C04BB8BC40B}"/>
          </ac:grpSpMkLst>
        </pc:grpChg>
        <pc:grpChg chg="add mod">
          <ac:chgData name="瑀婕 陳" userId="c176ebd2e60a71ab" providerId="LiveId" clId="{8BF781EB-BD10-4715-8B21-CDF06325239B}" dt="2022-11-17T23:36:01.007" v="8974"/>
          <ac:grpSpMkLst>
            <pc:docMk/>
            <pc:sldMk cId="3791123470" sldId="317"/>
            <ac:grpSpMk id="27" creationId="{1409A1DB-089B-15BF-8452-384E55BEB1E4}"/>
          </ac:grpSpMkLst>
        </pc:grpChg>
        <pc:grpChg chg="add mod">
          <ac:chgData name="瑀婕 陳" userId="c176ebd2e60a71ab" providerId="LiveId" clId="{8BF781EB-BD10-4715-8B21-CDF06325239B}" dt="2022-11-17T23:38:28.961" v="8995" actId="1076"/>
          <ac:grpSpMkLst>
            <pc:docMk/>
            <pc:sldMk cId="3791123470" sldId="317"/>
            <ac:grpSpMk id="30" creationId="{CD69794A-6B75-F409-97A8-08F1A6A22043}"/>
          </ac:grpSpMkLst>
        </pc:grpChg>
        <pc:grpChg chg="add mod">
          <ac:chgData name="瑀婕 陳" userId="c176ebd2e60a71ab" providerId="LiveId" clId="{8BF781EB-BD10-4715-8B21-CDF06325239B}" dt="2022-11-17T23:38:28.961" v="8995" actId="1076"/>
          <ac:grpSpMkLst>
            <pc:docMk/>
            <pc:sldMk cId="3791123470" sldId="317"/>
            <ac:grpSpMk id="33" creationId="{544DBCD9-1A0B-6AE2-A2C3-53F39E7446F5}"/>
          </ac:grpSpMkLst>
        </pc:grpChg>
        <pc:grpChg chg="mod">
          <ac:chgData name="瑀婕 陳" userId="c176ebd2e60a71ab" providerId="LiveId" clId="{8BF781EB-BD10-4715-8B21-CDF06325239B}" dt="2022-11-17T23:37:12.378" v="8985"/>
          <ac:grpSpMkLst>
            <pc:docMk/>
            <pc:sldMk cId="3791123470" sldId="317"/>
            <ac:grpSpMk id="35" creationId="{8E3BEFF5-8CE6-B265-6CFD-1BF3B0BC22E0}"/>
          </ac:grpSpMkLst>
        </pc:grpChg>
        <pc:grpChg chg="mod">
          <ac:chgData name="瑀婕 陳" userId="c176ebd2e60a71ab" providerId="LiveId" clId="{8BF781EB-BD10-4715-8B21-CDF06325239B}" dt="2022-11-17T23:37:12.378" v="8985"/>
          <ac:grpSpMkLst>
            <pc:docMk/>
            <pc:sldMk cId="3791123470" sldId="317"/>
            <ac:grpSpMk id="36" creationId="{3BC8C53D-354A-9928-283F-ABC536380A84}"/>
          </ac:grpSpMkLst>
        </pc:grpChg>
        <pc:grpChg chg="add mod">
          <ac:chgData name="瑀婕 陳" userId="c176ebd2e60a71ab" providerId="LiveId" clId="{8BF781EB-BD10-4715-8B21-CDF06325239B}" dt="2022-11-17T23:38:28.961" v="8995" actId="1076"/>
          <ac:grpSpMkLst>
            <pc:docMk/>
            <pc:sldMk cId="3791123470" sldId="317"/>
            <ac:grpSpMk id="42" creationId="{642B25B0-35CB-3249-045C-95A3972B1A93}"/>
          </ac:grpSpMkLst>
        </pc:grpChg>
        <pc:grpChg chg="add mod">
          <ac:chgData name="瑀婕 陳" userId="c176ebd2e60a71ab" providerId="LiveId" clId="{8BF781EB-BD10-4715-8B21-CDF06325239B}" dt="2022-11-17T23:38:28.961" v="8995" actId="1076"/>
          <ac:grpSpMkLst>
            <pc:docMk/>
            <pc:sldMk cId="3791123470" sldId="317"/>
            <ac:grpSpMk id="45" creationId="{3BA60B5D-6735-4FB2-D95E-23C1EDCC1288}"/>
          </ac:grpSpMkLst>
        </pc:grpChg>
        <pc:grpChg chg="mod">
          <ac:chgData name="瑀婕 陳" userId="c176ebd2e60a71ab" providerId="LiveId" clId="{8BF781EB-BD10-4715-8B21-CDF06325239B}" dt="2022-11-17T23:37:57.618" v="8989"/>
          <ac:grpSpMkLst>
            <pc:docMk/>
            <pc:sldMk cId="3791123470" sldId="317"/>
            <ac:grpSpMk id="47" creationId="{15B584D4-856D-A447-F5EA-5BFEA53BA200}"/>
          </ac:grpSpMkLst>
        </pc:grpChg>
        <pc:grpChg chg="add mod">
          <ac:chgData name="瑀婕 陳" userId="c176ebd2e60a71ab" providerId="LiveId" clId="{8BF781EB-BD10-4715-8B21-CDF06325239B}" dt="2022-11-17T23:38:28.961" v="8995" actId="1076"/>
          <ac:grpSpMkLst>
            <pc:docMk/>
            <pc:sldMk cId="3791123470" sldId="317"/>
            <ac:grpSpMk id="54" creationId="{60C6B436-E1F5-A8EE-69AF-D9A7085B605E}"/>
          </ac:grpSpMkLst>
        </pc:grpChg>
        <pc:grpChg chg="add mod">
          <ac:chgData name="瑀婕 陳" userId="c176ebd2e60a71ab" providerId="LiveId" clId="{8BF781EB-BD10-4715-8B21-CDF06325239B}" dt="2022-11-17T23:40:22.625" v="8996"/>
          <ac:grpSpMkLst>
            <pc:docMk/>
            <pc:sldMk cId="3791123470" sldId="317"/>
            <ac:grpSpMk id="57" creationId="{CE662FC9-7FEC-81A5-398A-AF370452267D}"/>
          </ac:grpSpMkLst>
        </pc:grpChg>
        <pc:grpChg chg="add mod">
          <ac:chgData name="瑀婕 陳" userId="c176ebd2e60a71ab" providerId="LiveId" clId="{8BF781EB-BD10-4715-8B21-CDF06325239B}" dt="2022-11-17T23:40:41.431" v="8998" actId="1076"/>
          <ac:grpSpMkLst>
            <pc:docMk/>
            <pc:sldMk cId="3791123470" sldId="317"/>
            <ac:grpSpMk id="60" creationId="{ADE9E83D-2F35-5BF6-01B3-47AD83233A12}"/>
          </ac:grpSpMkLst>
        </pc:grpChg>
        <pc:picChg chg="mod">
          <ac:chgData name="瑀婕 陳" userId="c176ebd2e60a71ab" providerId="LiveId" clId="{8BF781EB-BD10-4715-8B21-CDF06325239B}" dt="2022-11-17T23:36:01.007" v="8974"/>
          <ac:picMkLst>
            <pc:docMk/>
            <pc:sldMk cId="3791123470" sldId="317"/>
            <ac:picMk id="29" creationId="{DD7623F6-516C-E149-577E-5712BFF08D08}"/>
          </ac:picMkLst>
        </pc:picChg>
        <pc:picChg chg="mod">
          <ac:chgData name="瑀婕 陳" userId="c176ebd2e60a71ab" providerId="LiveId" clId="{8BF781EB-BD10-4715-8B21-CDF06325239B}" dt="2022-11-17T23:37:12.378" v="8985"/>
          <ac:picMkLst>
            <pc:docMk/>
            <pc:sldMk cId="3791123470" sldId="317"/>
            <ac:picMk id="37" creationId="{D38B8D78-2904-81C7-52DD-6919D167728B}"/>
          </ac:picMkLst>
        </pc:picChg>
        <pc:picChg chg="mod">
          <ac:chgData name="瑀婕 陳" userId="c176ebd2e60a71ab" providerId="LiveId" clId="{8BF781EB-BD10-4715-8B21-CDF06325239B}" dt="2022-11-17T23:37:39.175" v="8987"/>
          <ac:picMkLst>
            <pc:docMk/>
            <pc:sldMk cId="3791123470" sldId="317"/>
            <ac:picMk id="44" creationId="{CDB74625-FEB2-AB4B-AB80-98E565D2CC1F}"/>
          </ac:picMkLst>
        </pc:picChg>
        <pc:picChg chg="mod">
          <ac:chgData name="瑀婕 陳" userId="c176ebd2e60a71ab" providerId="LiveId" clId="{8BF781EB-BD10-4715-8B21-CDF06325239B}" dt="2022-11-17T23:37:57.618" v="8989"/>
          <ac:picMkLst>
            <pc:docMk/>
            <pc:sldMk cId="3791123470" sldId="317"/>
            <ac:picMk id="48" creationId="{F427274A-F50C-7FBA-0984-C6B8915878DB}"/>
          </ac:picMkLst>
        </pc:picChg>
        <pc:picChg chg="mod">
          <ac:chgData name="瑀婕 陳" userId="c176ebd2e60a71ab" providerId="LiveId" clId="{8BF781EB-BD10-4715-8B21-CDF06325239B}" dt="2022-11-17T23:38:15.807" v="8991"/>
          <ac:picMkLst>
            <pc:docMk/>
            <pc:sldMk cId="3791123470" sldId="317"/>
            <ac:picMk id="56" creationId="{76964EE5-06C5-A643-98EA-CDA117596151}"/>
          </ac:picMkLst>
        </pc:picChg>
        <pc:picChg chg="mod">
          <ac:chgData name="瑀婕 陳" userId="c176ebd2e60a71ab" providerId="LiveId" clId="{8BF781EB-BD10-4715-8B21-CDF06325239B}" dt="2022-11-17T23:40:22.625" v="8996"/>
          <ac:picMkLst>
            <pc:docMk/>
            <pc:sldMk cId="3791123470" sldId="317"/>
            <ac:picMk id="59" creationId="{28B6D6E7-E1AE-6D68-8A85-58144E194BA2}"/>
          </ac:picMkLst>
        </pc:picChg>
        <pc:picChg chg="mod">
          <ac:chgData name="瑀婕 陳" userId="c176ebd2e60a71ab" providerId="LiveId" clId="{8BF781EB-BD10-4715-8B21-CDF06325239B}" dt="2022-11-17T23:40:38.629" v="8997"/>
          <ac:picMkLst>
            <pc:docMk/>
            <pc:sldMk cId="3791123470" sldId="317"/>
            <ac:picMk id="62" creationId="{82257347-7A22-9009-971F-F2A653D1E254}"/>
          </ac:picMkLst>
        </pc:picChg>
      </pc:sldChg>
      <pc:sldChg chg="addSp delSp modSp add mod">
        <pc:chgData name="瑀婕 陳" userId="c176ebd2e60a71ab" providerId="LiveId" clId="{8BF781EB-BD10-4715-8B21-CDF06325239B}" dt="2022-11-18T01:48:34.735" v="9382" actId="1076"/>
        <pc:sldMkLst>
          <pc:docMk/>
          <pc:sldMk cId="3604887307" sldId="318"/>
        </pc:sldMkLst>
        <pc:spChg chg="mod">
          <ac:chgData name="瑀婕 陳" userId="c176ebd2e60a71ab" providerId="LiveId" clId="{8BF781EB-BD10-4715-8B21-CDF06325239B}" dt="2022-11-18T00:19:48.286" v="9116" actId="20577"/>
          <ac:spMkLst>
            <pc:docMk/>
            <pc:sldMk cId="3604887307" sldId="318"/>
            <ac:spMk id="8" creationId="{9ACF9282-C903-4DB6-BFDE-7857F11C10F7}"/>
          </ac:spMkLst>
        </pc:spChg>
        <pc:spChg chg="add mod">
          <ac:chgData name="瑀婕 陳" userId="c176ebd2e60a71ab" providerId="LiveId" clId="{8BF781EB-BD10-4715-8B21-CDF06325239B}" dt="2022-11-18T01:48:19.594" v="9378" actId="1076"/>
          <ac:spMkLst>
            <pc:docMk/>
            <pc:sldMk cId="3604887307" sldId="318"/>
            <ac:spMk id="11" creationId="{CF12A273-8D8C-5B9E-9B24-B99BB2284B84}"/>
          </ac:spMkLst>
        </pc:spChg>
        <pc:spChg chg="add mod">
          <ac:chgData name="瑀婕 陳" userId="c176ebd2e60a71ab" providerId="LiveId" clId="{8BF781EB-BD10-4715-8B21-CDF06325239B}" dt="2022-11-18T01:48:19.594" v="9378" actId="1076"/>
          <ac:spMkLst>
            <pc:docMk/>
            <pc:sldMk cId="3604887307" sldId="318"/>
            <ac:spMk id="12" creationId="{750DA1F2-AC3A-82CB-F922-A55E7887F95F}"/>
          </ac:spMkLst>
        </pc:spChg>
        <pc:spChg chg="add mod">
          <ac:chgData name="瑀婕 陳" userId="c176ebd2e60a71ab" providerId="LiveId" clId="{8BF781EB-BD10-4715-8B21-CDF06325239B}" dt="2022-11-18T01:48:28.848" v="9380" actId="1076"/>
          <ac:spMkLst>
            <pc:docMk/>
            <pc:sldMk cId="3604887307" sldId="318"/>
            <ac:spMk id="13" creationId="{987C0FEC-D360-2A73-838E-A9CD668A583A}"/>
          </ac:spMkLst>
        </pc:spChg>
        <pc:spChg chg="add mod">
          <ac:chgData name="瑀婕 陳" userId="c176ebd2e60a71ab" providerId="LiveId" clId="{8BF781EB-BD10-4715-8B21-CDF06325239B}" dt="2022-11-18T01:48:34.735" v="9382" actId="1076"/>
          <ac:spMkLst>
            <pc:docMk/>
            <pc:sldMk cId="3604887307" sldId="318"/>
            <ac:spMk id="14" creationId="{E55D864B-AD44-2DB5-C9F1-C8BEB1F55200}"/>
          </ac:spMkLst>
        </pc:spChg>
        <pc:spChg chg="mod">
          <ac:chgData name="瑀婕 陳" userId="c176ebd2e60a71ab" providerId="LiveId" clId="{8BF781EB-BD10-4715-8B21-CDF06325239B}" dt="2022-11-18T00:22:11.807" v="9140"/>
          <ac:spMkLst>
            <pc:docMk/>
            <pc:sldMk cId="3604887307" sldId="318"/>
            <ac:spMk id="21" creationId="{F3AE402D-F0AD-EF11-694E-E0F2D00ED986}"/>
          </ac:spMkLst>
        </pc:spChg>
        <pc:spChg chg="mod">
          <ac:chgData name="瑀婕 陳" userId="c176ebd2e60a71ab" providerId="LiveId" clId="{8BF781EB-BD10-4715-8B21-CDF06325239B}" dt="2022-11-18T00:42:54.974" v="9175" actId="1076"/>
          <ac:spMkLst>
            <pc:docMk/>
            <pc:sldMk cId="3604887307" sldId="318"/>
            <ac:spMk id="31" creationId="{D3090605-FA0D-9CAB-6ED0-38404F1F8EB2}"/>
          </ac:spMkLst>
        </pc:spChg>
        <pc:spChg chg="mod">
          <ac:chgData name="瑀婕 陳" userId="c176ebd2e60a71ab" providerId="LiveId" clId="{8BF781EB-BD10-4715-8B21-CDF06325239B}" dt="2022-11-18T00:42:54.974" v="9175" actId="1076"/>
          <ac:spMkLst>
            <pc:docMk/>
            <pc:sldMk cId="3604887307" sldId="318"/>
            <ac:spMk id="32" creationId="{D51DAAE5-4B7B-5AE0-D934-5370B61E7441}"/>
          </ac:spMkLst>
        </pc:spChg>
        <pc:spChg chg="mod">
          <ac:chgData name="瑀婕 陳" userId="c176ebd2e60a71ab" providerId="LiveId" clId="{8BF781EB-BD10-4715-8B21-CDF06325239B}" dt="2022-11-18T00:22:11.807" v="9140"/>
          <ac:spMkLst>
            <pc:docMk/>
            <pc:sldMk cId="3604887307" sldId="318"/>
            <ac:spMk id="33" creationId="{92A3704E-1A1B-C467-99AE-4C275A14A92C}"/>
          </ac:spMkLst>
        </pc:spChg>
        <pc:spChg chg="mod">
          <ac:chgData name="瑀婕 陳" userId="c176ebd2e60a71ab" providerId="LiveId" clId="{8BF781EB-BD10-4715-8B21-CDF06325239B}" dt="2022-11-18T00:22:11.807" v="9140"/>
          <ac:spMkLst>
            <pc:docMk/>
            <pc:sldMk cId="3604887307" sldId="318"/>
            <ac:spMk id="35" creationId="{F505FABD-8DAC-6854-35A0-798325C6B24B}"/>
          </ac:spMkLst>
        </pc:spChg>
        <pc:spChg chg="mod">
          <ac:chgData name="瑀婕 陳" userId="c176ebd2e60a71ab" providerId="LiveId" clId="{8BF781EB-BD10-4715-8B21-CDF06325239B}" dt="2022-11-18T00:24:36.511" v="9145" actId="1076"/>
          <ac:spMkLst>
            <pc:docMk/>
            <pc:sldMk cId="3604887307" sldId="318"/>
            <ac:spMk id="46" creationId="{5B4FBFA9-D7EF-77FA-F47A-085516091708}"/>
          </ac:spMkLst>
        </pc:spChg>
        <pc:spChg chg="mod">
          <ac:chgData name="瑀婕 陳" userId="c176ebd2e60a71ab" providerId="LiveId" clId="{8BF781EB-BD10-4715-8B21-CDF06325239B}" dt="2022-11-18T00:22:11.807" v="9140"/>
          <ac:spMkLst>
            <pc:docMk/>
            <pc:sldMk cId="3604887307" sldId="318"/>
            <ac:spMk id="47" creationId="{D57D725E-553C-BD07-E857-C8B6C153F343}"/>
          </ac:spMkLst>
        </pc:spChg>
        <pc:spChg chg="mod">
          <ac:chgData name="瑀婕 陳" userId="c176ebd2e60a71ab" providerId="LiveId" clId="{8BF781EB-BD10-4715-8B21-CDF06325239B}" dt="2022-11-18T00:22:11.807" v="9140"/>
          <ac:spMkLst>
            <pc:docMk/>
            <pc:sldMk cId="3604887307" sldId="318"/>
            <ac:spMk id="52" creationId="{6220E9B6-F4CF-909F-EF4F-8140842BB17E}"/>
          </ac:spMkLst>
        </pc:spChg>
        <pc:spChg chg="mod">
          <ac:chgData name="瑀婕 陳" userId="c176ebd2e60a71ab" providerId="LiveId" clId="{8BF781EB-BD10-4715-8B21-CDF06325239B}" dt="2022-11-18T00:22:11.807" v="9140"/>
          <ac:spMkLst>
            <pc:docMk/>
            <pc:sldMk cId="3604887307" sldId="318"/>
            <ac:spMk id="53" creationId="{A2174190-015E-928A-BF1E-2B6AB4468415}"/>
          </ac:spMkLst>
        </pc:spChg>
        <pc:spChg chg="mod">
          <ac:chgData name="瑀婕 陳" userId="c176ebd2e60a71ab" providerId="LiveId" clId="{8BF781EB-BD10-4715-8B21-CDF06325239B}" dt="2022-11-18T00:24:49.320" v="9147"/>
          <ac:spMkLst>
            <pc:docMk/>
            <pc:sldMk cId="3604887307" sldId="318"/>
            <ac:spMk id="55" creationId="{21A053C9-EC57-7E31-609D-C734ECB271B5}"/>
          </ac:spMkLst>
        </pc:spChg>
        <pc:spChg chg="mod">
          <ac:chgData name="瑀婕 陳" userId="c176ebd2e60a71ab" providerId="LiveId" clId="{8BF781EB-BD10-4715-8B21-CDF06325239B}" dt="2022-11-18T00:24:57.797" v="9151"/>
          <ac:spMkLst>
            <pc:docMk/>
            <pc:sldMk cId="3604887307" sldId="318"/>
            <ac:spMk id="58" creationId="{DC91AA4E-E5DE-020F-E623-3E4736ACD14A}"/>
          </ac:spMkLst>
        </pc:spChg>
        <pc:spChg chg="mod">
          <ac:chgData name="瑀婕 陳" userId="c176ebd2e60a71ab" providerId="LiveId" clId="{8BF781EB-BD10-4715-8B21-CDF06325239B}" dt="2022-11-18T00:25:06.970" v="9153"/>
          <ac:spMkLst>
            <pc:docMk/>
            <pc:sldMk cId="3604887307" sldId="318"/>
            <ac:spMk id="61" creationId="{CF021CDA-60C0-2C48-ACF1-C2AFCC6FAB79}"/>
          </ac:spMkLst>
        </pc:spChg>
        <pc:spChg chg="mod">
          <ac:chgData name="瑀婕 陳" userId="c176ebd2e60a71ab" providerId="LiveId" clId="{8BF781EB-BD10-4715-8B21-CDF06325239B}" dt="2022-11-18T00:25:22.245" v="9159"/>
          <ac:spMkLst>
            <pc:docMk/>
            <pc:sldMk cId="3604887307" sldId="318"/>
            <ac:spMk id="64" creationId="{5EC957E6-F4EF-D9DC-BF05-0B7A7FAB52C0}"/>
          </ac:spMkLst>
        </pc:spChg>
        <pc:spChg chg="mod">
          <ac:chgData name="瑀婕 陳" userId="c176ebd2e60a71ab" providerId="LiveId" clId="{8BF781EB-BD10-4715-8B21-CDF06325239B}" dt="2022-11-18T00:30:41.666" v="9165"/>
          <ac:spMkLst>
            <pc:docMk/>
            <pc:sldMk cId="3604887307" sldId="318"/>
            <ac:spMk id="67" creationId="{1B842D9B-DB09-924C-615B-BBE9ADD79423}"/>
          </ac:spMkLst>
        </pc:spChg>
        <pc:spChg chg="mod">
          <ac:chgData name="瑀婕 陳" userId="c176ebd2e60a71ab" providerId="LiveId" clId="{8BF781EB-BD10-4715-8B21-CDF06325239B}" dt="2022-11-18T00:47:19.696" v="9177"/>
          <ac:spMkLst>
            <pc:docMk/>
            <pc:sldMk cId="3604887307" sldId="318"/>
            <ac:spMk id="70" creationId="{78599CD3-ABA6-C86B-7168-F6DE225F525A}"/>
          </ac:spMkLst>
        </pc:spChg>
        <pc:spChg chg="mod">
          <ac:chgData name="瑀婕 陳" userId="c176ebd2e60a71ab" providerId="LiveId" clId="{8BF781EB-BD10-4715-8B21-CDF06325239B}" dt="2022-11-18T00:50:45.505" v="9185"/>
          <ac:spMkLst>
            <pc:docMk/>
            <pc:sldMk cId="3604887307" sldId="318"/>
            <ac:spMk id="73" creationId="{C6F11513-54E6-7F11-E9AE-D688F72BCFBC}"/>
          </ac:spMkLst>
        </pc:spChg>
        <pc:spChg chg="mod">
          <ac:chgData name="瑀婕 陳" userId="c176ebd2e60a71ab" providerId="LiveId" clId="{8BF781EB-BD10-4715-8B21-CDF06325239B}" dt="2022-11-18T00:50:45.505" v="9185"/>
          <ac:spMkLst>
            <pc:docMk/>
            <pc:sldMk cId="3604887307" sldId="318"/>
            <ac:spMk id="74" creationId="{544D79B3-3F58-BC40-77FD-29915599C21F}"/>
          </ac:spMkLst>
        </pc:spChg>
        <pc:spChg chg="mod">
          <ac:chgData name="瑀婕 陳" userId="c176ebd2e60a71ab" providerId="LiveId" clId="{8BF781EB-BD10-4715-8B21-CDF06325239B}" dt="2022-11-18T00:51:22.163" v="9190"/>
          <ac:spMkLst>
            <pc:docMk/>
            <pc:sldMk cId="3604887307" sldId="318"/>
            <ac:spMk id="77" creationId="{C461198D-563B-AC25-0B24-D142B713EEEA}"/>
          </ac:spMkLst>
        </pc:spChg>
        <pc:spChg chg="mod">
          <ac:chgData name="瑀婕 陳" userId="c176ebd2e60a71ab" providerId="LiveId" clId="{8BF781EB-BD10-4715-8B21-CDF06325239B}" dt="2022-11-18T01:22:19.521" v="9335" actId="1076"/>
          <ac:spMkLst>
            <pc:docMk/>
            <pc:sldMk cId="3604887307" sldId="318"/>
            <ac:spMk id="80" creationId="{0159DAFA-6527-4DC5-1CC1-56CD788B4D37}"/>
          </ac:spMkLst>
        </pc:spChg>
        <pc:spChg chg="del mod">
          <ac:chgData name="瑀婕 陳" userId="c176ebd2e60a71ab" providerId="LiveId" clId="{8BF781EB-BD10-4715-8B21-CDF06325239B}" dt="2022-11-18T01:22:13.431" v="9333" actId="478"/>
          <ac:spMkLst>
            <pc:docMk/>
            <pc:sldMk cId="3604887307" sldId="318"/>
            <ac:spMk id="81" creationId="{6C597F15-4D0A-B6CB-E516-BE05237CC940}"/>
          </ac:spMkLst>
        </pc:spChg>
        <pc:spChg chg="del mod">
          <ac:chgData name="瑀婕 陳" userId="c176ebd2e60a71ab" providerId="LiveId" clId="{8BF781EB-BD10-4715-8B21-CDF06325239B}" dt="2022-11-18T01:22:06.936" v="9331" actId="478"/>
          <ac:spMkLst>
            <pc:docMk/>
            <pc:sldMk cId="3604887307" sldId="318"/>
            <ac:spMk id="82" creationId="{E2978E82-9B0A-4943-72C4-A813008EE734}"/>
          </ac:spMkLst>
        </pc:spChg>
        <pc:spChg chg="del mod">
          <ac:chgData name="瑀婕 陳" userId="c176ebd2e60a71ab" providerId="LiveId" clId="{8BF781EB-BD10-4715-8B21-CDF06325239B}" dt="2022-11-18T01:22:08.269" v="9332" actId="478"/>
          <ac:spMkLst>
            <pc:docMk/>
            <pc:sldMk cId="3604887307" sldId="318"/>
            <ac:spMk id="83" creationId="{5FAE6C8D-83CE-B6F6-9DDC-1AC453BBFFAC}"/>
          </ac:spMkLst>
        </pc:spChg>
        <pc:spChg chg="del mod">
          <ac:chgData name="瑀婕 陳" userId="c176ebd2e60a71ab" providerId="LiveId" clId="{8BF781EB-BD10-4715-8B21-CDF06325239B}" dt="2022-11-18T01:22:14.573" v="9334" actId="478"/>
          <ac:spMkLst>
            <pc:docMk/>
            <pc:sldMk cId="3604887307" sldId="318"/>
            <ac:spMk id="84" creationId="{943FEAB4-4FA0-E9AB-3846-1A832AC05E0A}"/>
          </ac:spMkLst>
        </pc:spChg>
        <pc:spChg chg="mod">
          <ac:chgData name="瑀婕 陳" userId="c176ebd2e60a71ab" providerId="LiveId" clId="{8BF781EB-BD10-4715-8B21-CDF06325239B}" dt="2022-11-18T00:52:13.269" v="9194"/>
          <ac:spMkLst>
            <pc:docMk/>
            <pc:sldMk cId="3604887307" sldId="318"/>
            <ac:spMk id="86" creationId="{E3A57F01-75C7-7CF2-87FD-EF0D2C5D8433}"/>
          </ac:spMkLst>
        </pc:spChg>
        <pc:spChg chg="mod">
          <ac:chgData name="瑀婕 陳" userId="c176ebd2e60a71ab" providerId="LiveId" clId="{8BF781EB-BD10-4715-8B21-CDF06325239B}" dt="2022-11-18T00:52:13.269" v="9194"/>
          <ac:spMkLst>
            <pc:docMk/>
            <pc:sldMk cId="3604887307" sldId="318"/>
            <ac:spMk id="89" creationId="{2F606319-E319-7B88-E0CA-080AAC9FCB16}"/>
          </ac:spMkLst>
        </pc:spChg>
        <pc:spChg chg="mod">
          <ac:chgData name="瑀婕 陳" userId="c176ebd2e60a71ab" providerId="LiveId" clId="{8BF781EB-BD10-4715-8B21-CDF06325239B}" dt="2022-11-18T00:52:13.269" v="9194"/>
          <ac:spMkLst>
            <pc:docMk/>
            <pc:sldMk cId="3604887307" sldId="318"/>
            <ac:spMk id="90" creationId="{891F2D01-54C2-05BA-F248-EA233C2049EB}"/>
          </ac:spMkLst>
        </pc:spChg>
        <pc:spChg chg="mod">
          <ac:chgData name="瑀婕 陳" userId="c176ebd2e60a71ab" providerId="LiveId" clId="{8BF781EB-BD10-4715-8B21-CDF06325239B}" dt="2022-11-18T00:52:13.269" v="9194"/>
          <ac:spMkLst>
            <pc:docMk/>
            <pc:sldMk cId="3604887307" sldId="318"/>
            <ac:spMk id="91" creationId="{7AC58717-FA4C-2104-09AA-1D8BEEB548BD}"/>
          </ac:spMkLst>
        </pc:spChg>
        <pc:spChg chg="mod">
          <ac:chgData name="瑀婕 陳" userId="c176ebd2e60a71ab" providerId="LiveId" clId="{8BF781EB-BD10-4715-8B21-CDF06325239B}" dt="2022-11-18T00:52:13.269" v="9194"/>
          <ac:spMkLst>
            <pc:docMk/>
            <pc:sldMk cId="3604887307" sldId="318"/>
            <ac:spMk id="92" creationId="{C508DC33-B08D-26FB-1E7C-8197C8A6F0E4}"/>
          </ac:spMkLst>
        </pc:spChg>
        <pc:spChg chg="mod topLvl">
          <ac:chgData name="瑀婕 陳" userId="c176ebd2e60a71ab" providerId="LiveId" clId="{8BF781EB-BD10-4715-8B21-CDF06325239B}" dt="2022-11-18T00:59:53.063" v="9237" actId="165"/>
          <ac:spMkLst>
            <pc:docMk/>
            <pc:sldMk cId="3604887307" sldId="318"/>
            <ac:spMk id="95" creationId="{E6903CB8-3CDE-2780-1742-D19B3AA0DC30}"/>
          </ac:spMkLst>
        </pc:spChg>
        <pc:spChg chg="mod">
          <ac:chgData name="瑀婕 陳" userId="c176ebd2e60a71ab" providerId="LiveId" clId="{8BF781EB-BD10-4715-8B21-CDF06325239B}" dt="2022-11-18T00:59:53.063" v="9237" actId="165"/>
          <ac:spMkLst>
            <pc:docMk/>
            <pc:sldMk cId="3604887307" sldId="318"/>
            <ac:spMk id="99" creationId="{80C6D04F-A3E1-DB80-2463-D7C1EE2D8098}"/>
          </ac:spMkLst>
        </pc:spChg>
        <pc:spChg chg="mod">
          <ac:chgData name="瑀婕 陳" userId="c176ebd2e60a71ab" providerId="LiveId" clId="{8BF781EB-BD10-4715-8B21-CDF06325239B}" dt="2022-11-18T00:59:53.063" v="9237" actId="165"/>
          <ac:spMkLst>
            <pc:docMk/>
            <pc:sldMk cId="3604887307" sldId="318"/>
            <ac:spMk id="100" creationId="{97F52441-A98D-8E03-F719-7467C1207EB4}"/>
          </ac:spMkLst>
        </pc:spChg>
        <pc:spChg chg="mod">
          <ac:chgData name="瑀婕 陳" userId="c176ebd2e60a71ab" providerId="LiveId" clId="{8BF781EB-BD10-4715-8B21-CDF06325239B}" dt="2022-11-18T00:59:53.063" v="9237" actId="165"/>
          <ac:spMkLst>
            <pc:docMk/>
            <pc:sldMk cId="3604887307" sldId="318"/>
            <ac:spMk id="101" creationId="{7D737AC3-691A-37E3-4CAF-568A76B66CF4}"/>
          </ac:spMkLst>
        </pc:spChg>
        <pc:spChg chg="mod">
          <ac:chgData name="瑀婕 陳" userId="c176ebd2e60a71ab" providerId="LiveId" clId="{8BF781EB-BD10-4715-8B21-CDF06325239B}" dt="2022-11-18T00:59:53.063" v="9237" actId="165"/>
          <ac:spMkLst>
            <pc:docMk/>
            <pc:sldMk cId="3604887307" sldId="318"/>
            <ac:spMk id="102" creationId="{414B0E55-BE24-E1B0-8C38-7904011CD849}"/>
          </ac:spMkLst>
        </pc:spChg>
        <pc:spChg chg="mod">
          <ac:chgData name="瑀婕 陳" userId="c176ebd2e60a71ab" providerId="LiveId" clId="{8BF781EB-BD10-4715-8B21-CDF06325239B}" dt="2022-11-18T01:00:25.281" v="9242"/>
          <ac:spMkLst>
            <pc:docMk/>
            <pc:sldMk cId="3604887307" sldId="318"/>
            <ac:spMk id="104" creationId="{0FE8C135-9D20-49C3-9F54-2B4AC680A924}"/>
          </ac:spMkLst>
        </pc:spChg>
        <pc:spChg chg="add mod">
          <ac:chgData name="瑀婕 陳" userId="c176ebd2e60a71ab" providerId="LiveId" clId="{8BF781EB-BD10-4715-8B21-CDF06325239B}" dt="2022-11-18T01:09:21.936" v="9305" actId="1076"/>
          <ac:spMkLst>
            <pc:docMk/>
            <pc:sldMk cId="3604887307" sldId="318"/>
            <ac:spMk id="107" creationId="{974824B4-8E6D-F5D1-99D9-670EFEA6E592}"/>
          </ac:spMkLst>
        </pc:spChg>
        <pc:spChg chg="mod">
          <ac:chgData name="瑀婕 陳" userId="c176ebd2e60a71ab" providerId="LiveId" clId="{8BF781EB-BD10-4715-8B21-CDF06325239B}" dt="2022-11-18T01:09:19.168" v="9304"/>
          <ac:spMkLst>
            <pc:docMk/>
            <pc:sldMk cId="3604887307" sldId="318"/>
            <ac:spMk id="111" creationId="{8AB574F2-FB88-21CC-F06C-BB057A0DAA5C}"/>
          </ac:spMkLst>
        </pc:spChg>
        <pc:spChg chg="mod">
          <ac:chgData name="瑀婕 陳" userId="c176ebd2e60a71ab" providerId="LiveId" clId="{8BF781EB-BD10-4715-8B21-CDF06325239B}" dt="2022-11-18T01:09:19.168" v="9304"/>
          <ac:spMkLst>
            <pc:docMk/>
            <pc:sldMk cId="3604887307" sldId="318"/>
            <ac:spMk id="112" creationId="{269005E0-05AC-CB7E-3865-A09159533FBA}"/>
          </ac:spMkLst>
        </pc:spChg>
        <pc:spChg chg="mod">
          <ac:chgData name="瑀婕 陳" userId="c176ebd2e60a71ab" providerId="LiveId" clId="{8BF781EB-BD10-4715-8B21-CDF06325239B}" dt="2022-11-18T01:09:19.168" v="9304"/>
          <ac:spMkLst>
            <pc:docMk/>
            <pc:sldMk cId="3604887307" sldId="318"/>
            <ac:spMk id="113" creationId="{4FD6DBBD-5A5F-10F4-4ED7-AEBDF900F878}"/>
          </ac:spMkLst>
        </pc:spChg>
        <pc:spChg chg="mod">
          <ac:chgData name="瑀婕 陳" userId="c176ebd2e60a71ab" providerId="LiveId" clId="{8BF781EB-BD10-4715-8B21-CDF06325239B}" dt="2022-11-18T01:09:19.168" v="9304"/>
          <ac:spMkLst>
            <pc:docMk/>
            <pc:sldMk cId="3604887307" sldId="318"/>
            <ac:spMk id="114" creationId="{21F1F397-8346-7CB7-7FF4-3A905417D1E3}"/>
          </ac:spMkLst>
        </pc:spChg>
        <pc:spChg chg="mod">
          <ac:chgData name="瑀婕 陳" userId="c176ebd2e60a71ab" providerId="LiveId" clId="{8BF781EB-BD10-4715-8B21-CDF06325239B}" dt="2022-11-18T01:21:57.308" v="9329"/>
          <ac:spMkLst>
            <pc:docMk/>
            <pc:sldMk cId="3604887307" sldId="318"/>
            <ac:spMk id="122" creationId="{B52FA379-2C8E-65F8-CFE9-0A8D646A2F1D}"/>
          </ac:spMkLst>
        </pc:spChg>
        <pc:spChg chg="mod">
          <ac:chgData name="瑀婕 陳" userId="c176ebd2e60a71ab" providerId="LiveId" clId="{8BF781EB-BD10-4715-8B21-CDF06325239B}" dt="2022-11-18T01:21:57.308" v="9329"/>
          <ac:spMkLst>
            <pc:docMk/>
            <pc:sldMk cId="3604887307" sldId="318"/>
            <ac:spMk id="123" creationId="{815BD872-471B-AEEA-952A-33D625FE0DE0}"/>
          </ac:spMkLst>
        </pc:spChg>
        <pc:spChg chg="mod">
          <ac:chgData name="瑀婕 陳" userId="c176ebd2e60a71ab" providerId="LiveId" clId="{8BF781EB-BD10-4715-8B21-CDF06325239B}" dt="2022-11-18T01:21:57.308" v="9329"/>
          <ac:spMkLst>
            <pc:docMk/>
            <pc:sldMk cId="3604887307" sldId="318"/>
            <ac:spMk id="124" creationId="{96F77D41-0813-0439-19E1-62AE07D7AF60}"/>
          </ac:spMkLst>
        </pc:spChg>
        <pc:spChg chg="mod">
          <ac:chgData name="瑀婕 陳" userId="c176ebd2e60a71ab" providerId="LiveId" clId="{8BF781EB-BD10-4715-8B21-CDF06325239B}" dt="2022-11-18T01:21:57.308" v="9329"/>
          <ac:spMkLst>
            <pc:docMk/>
            <pc:sldMk cId="3604887307" sldId="318"/>
            <ac:spMk id="125" creationId="{89246748-D999-DEBA-F262-E3F4070F3290}"/>
          </ac:spMkLst>
        </pc:spChg>
        <pc:grpChg chg="add mod">
          <ac:chgData name="瑀婕 陳" userId="c176ebd2e60a71ab" providerId="LiveId" clId="{8BF781EB-BD10-4715-8B21-CDF06325239B}" dt="2022-11-18T00:42:54.974" v="9175" actId="1076"/>
          <ac:grpSpMkLst>
            <pc:docMk/>
            <pc:sldMk cId="3604887307" sldId="318"/>
            <ac:grpSpMk id="2" creationId="{7D58C391-89E7-3403-148B-8D54F6FF8A13}"/>
          </ac:grpSpMkLst>
        </pc:grpChg>
        <pc:grpChg chg="del">
          <ac:chgData name="瑀婕 陳" userId="c176ebd2e60a71ab" providerId="LiveId" clId="{8BF781EB-BD10-4715-8B21-CDF06325239B}" dt="2022-11-18T00:24:39.176" v="9146" actId="478"/>
          <ac:grpSpMkLst>
            <pc:docMk/>
            <pc:sldMk cId="3604887307" sldId="318"/>
            <ac:grpSpMk id="11" creationId="{46A481FF-22DD-BAB4-8402-2F328997EE05}"/>
          </ac:grpSpMkLst>
        </pc:grpChg>
        <pc:grpChg chg="del">
          <ac:chgData name="瑀婕 陳" userId="c176ebd2e60a71ab" providerId="LiveId" clId="{8BF781EB-BD10-4715-8B21-CDF06325239B}" dt="2022-11-18T00:24:39.176" v="9146" actId="478"/>
          <ac:grpSpMkLst>
            <pc:docMk/>
            <pc:sldMk cId="3604887307" sldId="318"/>
            <ac:grpSpMk id="14" creationId="{DCA4479D-F25F-DBE4-A76F-6C7EBEB99936}"/>
          </ac:grpSpMkLst>
        </pc:grpChg>
        <pc:grpChg chg="del">
          <ac:chgData name="瑀婕 陳" userId="c176ebd2e60a71ab" providerId="LiveId" clId="{8BF781EB-BD10-4715-8B21-CDF06325239B}" dt="2022-11-18T00:24:39.176" v="9146" actId="478"/>
          <ac:grpSpMkLst>
            <pc:docMk/>
            <pc:sldMk cId="3604887307" sldId="318"/>
            <ac:grpSpMk id="17" creationId="{4B234F15-A8CC-1F85-4621-2B5E21E558C4}"/>
          </ac:grpSpMkLst>
        </pc:grpChg>
        <pc:grpChg chg="mod">
          <ac:chgData name="瑀婕 陳" userId="c176ebd2e60a71ab" providerId="LiveId" clId="{8BF781EB-BD10-4715-8B21-CDF06325239B}" dt="2022-11-18T00:22:11.807" v="9140"/>
          <ac:grpSpMkLst>
            <pc:docMk/>
            <pc:sldMk cId="3604887307" sldId="318"/>
            <ac:grpSpMk id="22" creationId="{87752B7F-3D25-A45D-4933-DE81277828DC}"/>
          </ac:grpSpMkLst>
        </pc:grpChg>
        <pc:grpChg chg="mod">
          <ac:chgData name="瑀婕 陳" userId="c176ebd2e60a71ab" providerId="LiveId" clId="{8BF781EB-BD10-4715-8B21-CDF06325239B}" dt="2022-11-18T00:42:54.974" v="9175" actId="1076"/>
          <ac:grpSpMkLst>
            <pc:docMk/>
            <pc:sldMk cId="3604887307" sldId="318"/>
            <ac:grpSpMk id="24" creationId="{DEA437F8-BC1A-B2DC-A078-6C04BB8BC40B}"/>
          </ac:grpSpMkLst>
        </pc:grpChg>
        <pc:grpChg chg="mod">
          <ac:chgData name="瑀婕 陳" userId="c176ebd2e60a71ab" providerId="LiveId" clId="{8BF781EB-BD10-4715-8B21-CDF06325239B}" dt="2022-11-18T00:42:54.974" v="9175" actId="1076"/>
          <ac:grpSpMkLst>
            <pc:docMk/>
            <pc:sldMk cId="3604887307" sldId="318"/>
            <ac:grpSpMk id="27" creationId="{FADA850C-5CFC-C61D-B751-C2BBC50EF36F}"/>
          </ac:grpSpMkLst>
        </pc:grpChg>
        <pc:grpChg chg="mod">
          <ac:chgData name="瑀婕 陳" userId="c176ebd2e60a71ab" providerId="LiveId" clId="{8BF781EB-BD10-4715-8B21-CDF06325239B}" dt="2022-11-18T00:42:54.974" v="9175" actId="1076"/>
          <ac:grpSpMkLst>
            <pc:docMk/>
            <pc:sldMk cId="3604887307" sldId="318"/>
            <ac:grpSpMk id="36" creationId="{A3121D17-AE4F-8E51-9A49-5C3B03387260}"/>
          </ac:grpSpMkLst>
        </pc:grpChg>
        <pc:grpChg chg="mod">
          <ac:chgData name="瑀婕 陳" userId="c176ebd2e60a71ab" providerId="LiveId" clId="{8BF781EB-BD10-4715-8B21-CDF06325239B}" dt="2022-11-18T00:42:59.754" v="9176" actId="1076"/>
          <ac:grpSpMkLst>
            <pc:docMk/>
            <pc:sldMk cId="3604887307" sldId="318"/>
            <ac:grpSpMk id="48" creationId="{1CD03419-D2F7-D445-35E3-883EED620406}"/>
          </ac:grpSpMkLst>
        </pc:grpChg>
        <pc:grpChg chg="add del mod">
          <ac:chgData name="瑀婕 陳" userId="c176ebd2e60a71ab" providerId="LiveId" clId="{8BF781EB-BD10-4715-8B21-CDF06325239B}" dt="2022-11-18T00:39:38.062" v="9171" actId="478"/>
          <ac:grpSpMkLst>
            <pc:docMk/>
            <pc:sldMk cId="3604887307" sldId="318"/>
            <ac:grpSpMk id="54" creationId="{371E1806-21F1-6BFF-3844-4E02B36C3049}"/>
          </ac:grpSpMkLst>
        </pc:grpChg>
        <pc:grpChg chg="add mod">
          <ac:chgData name="瑀婕 陳" userId="c176ebd2e60a71ab" providerId="LiveId" clId="{8BF781EB-BD10-4715-8B21-CDF06325239B}" dt="2022-11-18T00:47:27.355" v="9179" actId="1076"/>
          <ac:grpSpMkLst>
            <pc:docMk/>
            <pc:sldMk cId="3604887307" sldId="318"/>
            <ac:grpSpMk id="57" creationId="{3A072A47-1229-5E16-C3A3-8034E6EBBD39}"/>
          </ac:grpSpMkLst>
        </pc:grpChg>
        <pc:grpChg chg="add del mod">
          <ac:chgData name="瑀婕 陳" userId="c176ebd2e60a71ab" providerId="LiveId" clId="{8BF781EB-BD10-4715-8B21-CDF06325239B}" dt="2022-11-18T00:25:21.900" v="9158" actId="478"/>
          <ac:grpSpMkLst>
            <pc:docMk/>
            <pc:sldMk cId="3604887307" sldId="318"/>
            <ac:grpSpMk id="60" creationId="{572B7222-8663-BDB9-11AA-125030762A87}"/>
          </ac:grpSpMkLst>
        </pc:grpChg>
        <pc:grpChg chg="add del mod">
          <ac:chgData name="瑀婕 陳" userId="c176ebd2e60a71ab" providerId="LiveId" clId="{8BF781EB-BD10-4715-8B21-CDF06325239B}" dt="2022-11-18T00:30:41.415" v="9164" actId="478"/>
          <ac:grpSpMkLst>
            <pc:docMk/>
            <pc:sldMk cId="3604887307" sldId="318"/>
            <ac:grpSpMk id="63" creationId="{C6C20BC2-4E2E-DA51-6194-005F3B3C457B}"/>
          </ac:grpSpMkLst>
        </pc:grpChg>
        <pc:grpChg chg="add del mod">
          <ac:chgData name="瑀婕 陳" userId="c176ebd2e60a71ab" providerId="LiveId" clId="{8BF781EB-BD10-4715-8B21-CDF06325239B}" dt="2022-11-18T00:41:59.731" v="9173" actId="478"/>
          <ac:grpSpMkLst>
            <pc:docMk/>
            <pc:sldMk cId="3604887307" sldId="318"/>
            <ac:grpSpMk id="66" creationId="{C3E99E07-708D-4A23-6779-6CEFA1E094EE}"/>
          </ac:grpSpMkLst>
        </pc:grpChg>
        <pc:grpChg chg="add mod">
          <ac:chgData name="瑀婕 陳" userId="c176ebd2e60a71ab" providerId="LiveId" clId="{8BF781EB-BD10-4715-8B21-CDF06325239B}" dt="2022-11-18T00:47:29.688" v="9180" actId="1076"/>
          <ac:grpSpMkLst>
            <pc:docMk/>
            <pc:sldMk cId="3604887307" sldId="318"/>
            <ac:grpSpMk id="69" creationId="{98676077-084A-C40D-6D41-63BAF9A8D5D4}"/>
          </ac:grpSpMkLst>
        </pc:grpChg>
        <pc:grpChg chg="add mod">
          <ac:chgData name="瑀婕 陳" userId="c176ebd2e60a71ab" providerId="LiveId" clId="{8BF781EB-BD10-4715-8B21-CDF06325239B}" dt="2022-11-18T00:51:08.043" v="9187" actId="1076"/>
          <ac:grpSpMkLst>
            <pc:docMk/>
            <pc:sldMk cId="3604887307" sldId="318"/>
            <ac:grpSpMk id="72" creationId="{ADA5C4D7-4576-6FD3-D8A5-105D7E274D82}"/>
          </ac:grpSpMkLst>
        </pc:grpChg>
        <pc:grpChg chg="add mod">
          <ac:chgData name="瑀婕 陳" userId="c176ebd2e60a71ab" providerId="LiveId" clId="{8BF781EB-BD10-4715-8B21-CDF06325239B}" dt="2022-11-18T00:51:29.727" v="9191" actId="1076"/>
          <ac:grpSpMkLst>
            <pc:docMk/>
            <pc:sldMk cId="3604887307" sldId="318"/>
            <ac:grpSpMk id="76" creationId="{087D5180-EC66-526A-4E75-E72CEEEB4F2C}"/>
          </ac:grpSpMkLst>
        </pc:grpChg>
        <pc:grpChg chg="del mod">
          <ac:chgData name="瑀婕 陳" userId="c176ebd2e60a71ab" providerId="LiveId" clId="{8BF781EB-BD10-4715-8B21-CDF06325239B}" dt="2022-11-18T01:22:13.431" v="9333" actId="478"/>
          <ac:grpSpMkLst>
            <pc:docMk/>
            <pc:sldMk cId="3604887307" sldId="318"/>
            <ac:grpSpMk id="78" creationId="{23B64C18-F64A-E61B-C451-0186BE1A15E0}"/>
          </ac:grpSpMkLst>
        </pc:grpChg>
        <pc:grpChg chg="add del mod">
          <ac:chgData name="瑀婕 陳" userId="c176ebd2e60a71ab" providerId="LiveId" clId="{8BF781EB-BD10-4715-8B21-CDF06325239B}" dt="2022-11-18T01:09:18.541" v="9303" actId="478"/>
          <ac:grpSpMkLst>
            <pc:docMk/>
            <pc:sldMk cId="3604887307" sldId="318"/>
            <ac:grpSpMk id="85" creationId="{30BA71F2-6459-EF72-15FD-9AFEDEB322E1}"/>
          </ac:grpSpMkLst>
        </pc:grpChg>
        <pc:grpChg chg="mod">
          <ac:chgData name="瑀婕 陳" userId="c176ebd2e60a71ab" providerId="LiveId" clId="{8BF781EB-BD10-4715-8B21-CDF06325239B}" dt="2022-11-18T00:52:13.269" v="9194"/>
          <ac:grpSpMkLst>
            <pc:docMk/>
            <pc:sldMk cId="3604887307" sldId="318"/>
            <ac:grpSpMk id="87" creationId="{B8DB6C94-E3D8-3846-7627-0AE3A3FE14FE}"/>
          </ac:grpSpMkLst>
        </pc:grpChg>
        <pc:grpChg chg="add del mod">
          <ac:chgData name="瑀婕 陳" userId="c176ebd2e60a71ab" providerId="LiveId" clId="{8BF781EB-BD10-4715-8B21-CDF06325239B}" dt="2022-11-18T00:59:53.063" v="9237" actId="165"/>
          <ac:grpSpMkLst>
            <pc:docMk/>
            <pc:sldMk cId="3604887307" sldId="318"/>
            <ac:grpSpMk id="94" creationId="{B55CBB59-5761-CD3A-D477-01F6D853CFBB}"/>
          </ac:grpSpMkLst>
        </pc:grpChg>
        <pc:grpChg chg="del mod topLvl">
          <ac:chgData name="瑀婕 陳" userId="c176ebd2e60a71ab" providerId="LiveId" clId="{8BF781EB-BD10-4715-8B21-CDF06325239B}" dt="2022-11-18T00:59:55.110" v="9238" actId="478"/>
          <ac:grpSpMkLst>
            <pc:docMk/>
            <pc:sldMk cId="3604887307" sldId="318"/>
            <ac:grpSpMk id="96" creationId="{9838B6EC-C192-D56F-A07B-23C6310F604E}"/>
          </ac:grpSpMkLst>
        </pc:grpChg>
        <pc:grpChg chg="add mod">
          <ac:chgData name="瑀婕 陳" userId="c176ebd2e60a71ab" providerId="LiveId" clId="{8BF781EB-BD10-4715-8B21-CDF06325239B}" dt="2022-11-18T01:00:28.953" v="9243" actId="1076"/>
          <ac:grpSpMkLst>
            <pc:docMk/>
            <pc:sldMk cId="3604887307" sldId="318"/>
            <ac:grpSpMk id="103" creationId="{DDDF019E-34B9-2F09-4A60-61C3D927EE78}"/>
          </ac:grpSpMkLst>
        </pc:grpChg>
        <pc:grpChg chg="add mod">
          <ac:chgData name="瑀婕 陳" userId="c176ebd2e60a71ab" providerId="LiveId" clId="{8BF781EB-BD10-4715-8B21-CDF06325239B}" dt="2022-11-18T01:09:21.936" v="9305" actId="1076"/>
          <ac:grpSpMkLst>
            <pc:docMk/>
            <pc:sldMk cId="3604887307" sldId="318"/>
            <ac:grpSpMk id="108" creationId="{D35BFCC0-0D95-43BF-7102-B622420B22B2}"/>
          </ac:grpSpMkLst>
        </pc:grpChg>
        <pc:grpChg chg="mod">
          <ac:chgData name="瑀婕 陳" userId="c176ebd2e60a71ab" providerId="LiveId" clId="{8BF781EB-BD10-4715-8B21-CDF06325239B}" dt="2022-11-18T01:09:19.168" v="9304"/>
          <ac:grpSpMkLst>
            <pc:docMk/>
            <pc:sldMk cId="3604887307" sldId="318"/>
            <ac:grpSpMk id="109" creationId="{3A182839-099D-1724-3615-B79E05B2E626}"/>
          </ac:grpSpMkLst>
        </pc:grpChg>
        <pc:grpChg chg="add mod">
          <ac:chgData name="瑀婕 陳" userId="c176ebd2e60a71ab" providerId="LiveId" clId="{8BF781EB-BD10-4715-8B21-CDF06325239B}" dt="2022-11-18T01:22:04.009" v="9330" actId="1076"/>
          <ac:grpSpMkLst>
            <pc:docMk/>
            <pc:sldMk cId="3604887307" sldId="318"/>
            <ac:grpSpMk id="119" creationId="{C31BE6C7-3435-949E-94C4-F25B56BA8656}"/>
          </ac:grpSpMkLst>
        </pc:grpChg>
        <pc:grpChg chg="mod">
          <ac:chgData name="瑀婕 陳" userId="c176ebd2e60a71ab" providerId="LiveId" clId="{8BF781EB-BD10-4715-8B21-CDF06325239B}" dt="2022-11-18T01:21:57.308" v="9329"/>
          <ac:grpSpMkLst>
            <pc:docMk/>
            <pc:sldMk cId="3604887307" sldId="318"/>
            <ac:grpSpMk id="120" creationId="{748884D6-8BDB-B98A-37FA-CF372700902D}"/>
          </ac:grpSpMkLst>
        </pc:grpChg>
        <pc:picChg chg="mod">
          <ac:chgData name="瑀婕 陳" userId="c176ebd2e60a71ab" providerId="LiveId" clId="{8BF781EB-BD10-4715-8B21-CDF06325239B}" dt="2022-11-18T00:22:11.807" v="9140"/>
          <ac:picMkLst>
            <pc:docMk/>
            <pc:sldMk cId="3604887307" sldId="318"/>
            <ac:picMk id="23" creationId="{83C377DC-BE0F-F38D-7F30-41AAEC5DDCD9}"/>
          </ac:picMkLst>
        </pc:picChg>
        <pc:picChg chg="mod">
          <ac:chgData name="瑀婕 陳" userId="c176ebd2e60a71ab" providerId="LiveId" clId="{8BF781EB-BD10-4715-8B21-CDF06325239B}" dt="2022-11-18T00:24:49.320" v="9147"/>
          <ac:picMkLst>
            <pc:docMk/>
            <pc:sldMk cId="3604887307" sldId="318"/>
            <ac:picMk id="56" creationId="{9059E0A2-15E2-291D-7A54-FDD3E8B19B48}"/>
          </ac:picMkLst>
        </pc:picChg>
        <pc:picChg chg="mod">
          <ac:chgData name="瑀婕 陳" userId="c176ebd2e60a71ab" providerId="LiveId" clId="{8BF781EB-BD10-4715-8B21-CDF06325239B}" dt="2022-11-18T00:24:57.797" v="9151"/>
          <ac:picMkLst>
            <pc:docMk/>
            <pc:sldMk cId="3604887307" sldId="318"/>
            <ac:picMk id="59" creationId="{78F412A1-DAEC-B5A8-9D9B-C7BC9EDB023B}"/>
          </ac:picMkLst>
        </pc:picChg>
        <pc:picChg chg="mod">
          <ac:chgData name="瑀婕 陳" userId="c176ebd2e60a71ab" providerId="LiveId" clId="{8BF781EB-BD10-4715-8B21-CDF06325239B}" dt="2022-11-18T00:25:06.970" v="9153"/>
          <ac:picMkLst>
            <pc:docMk/>
            <pc:sldMk cId="3604887307" sldId="318"/>
            <ac:picMk id="62" creationId="{AD6381DC-BEE9-89D3-4BF6-6D5944F295AB}"/>
          </ac:picMkLst>
        </pc:picChg>
        <pc:picChg chg="mod">
          <ac:chgData name="瑀婕 陳" userId="c176ebd2e60a71ab" providerId="LiveId" clId="{8BF781EB-BD10-4715-8B21-CDF06325239B}" dt="2022-11-18T00:25:22.245" v="9159"/>
          <ac:picMkLst>
            <pc:docMk/>
            <pc:sldMk cId="3604887307" sldId="318"/>
            <ac:picMk id="65" creationId="{1AB5B6C4-784E-4396-E8A4-37C37E4ED07A}"/>
          </ac:picMkLst>
        </pc:picChg>
        <pc:picChg chg="mod">
          <ac:chgData name="瑀婕 陳" userId="c176ebd2e60a71ab" providerId="LiveId" clId="{8BF781EB-BD10-4715-8B21-CDF06325239B}" dt="2022-11-18T00:30:41.666" v="9165"/>
          <ac:picMkLst>
            <pc:docMk/>
            <pc:sldMk cId="3604887307" sldId="318"/>
            <ac:picMk id="68" creationId="{D6FA6663-165A-BE04-3219-15B532A0794A}"/>
          </ac:picMkLst>
        </pc:picChg>
        <pc:picChg chg="mod">
          <ac:chgData name="瑀婕 陳" userId="c176ebd2e60a71ab" providerId="LiveId" clId="{8BF781EB-BD10-4715-8B21-CDF06325239B}" dt="2022-11-18T00:47:19.696" v="9177"/>
          <ac:picMkLst>
            <pc:docMk/>
            <pc:sldMk cId="3604887307" sldId="318"/>
            <ac:picMk id="71" creationId="{E7C35CF3-AB6E-4E7D-07F7-CFE05093D20F}"/>
          </ac:picMkLst>
        </pc:picChg>
        <pc:picChg chg="del mod">
          <ac:chgData name="瑀婕 陳" userId="c176ebd2e60a71ab" providerId="LiveId" clId="{8BF781EB-BD10-4715-8B21-CDF06325239B}" dt="2022-11-18T01:20:49.610" v="9319" actId="478"/>
          <ac:picMkLst>
            <pc:docMk/>
            <pc:sldMk cId="3604887307" sldId="318"/>
            <ac:picMk id="75" creationId="{75EBE19A-532C-0F4C-1137-F0E455DD1E8E}"/>
          </ac:picMkLst>
        </pc:picChg>
        <pc:picChg chg="del mod">
          <ac:chgData name="瑀婕 陳" userId="c176ebd2e60a71ab" providerId="LiveId" clId="{8BF781EB-BD10-4715-8B21-CDF06325239B}" dt="2022-11-18T01:21:15.525" v="9323" actId="478"/>
          <ac:picMkLst>
            <pc:docMk/>
            <pc:sldMk cId="3604887307" sldId="318"/>
            <ac:picMk id="79" creationId="{1B1F52DC-B088-77CD-BCB5-560520AC0477}"/>
          </ac:picMkLst>
        </pc:picChg>
        <pc:picChg chg="mod">
          <ac:chgData name="瑀婕 陳" userId="c176ebd2e60a71ab" providerId="LiveId" clId="{8BF781EB-BD10-4715-8B21-CDF06325239B}" dt="2022-11-18T00:52:13.269" v="9194"/>
          <ac:picMkLst>
            <pc:docMk/>
            <pc:sldMk cId="3604887307" sldId="318"/>
            <ac:picMk id="88" creationId="{011044D8-5830-C5A6-EF8D-09FD6E6CA987}"/>
          </ac:picMkLst>
        </pc:picChg>
        <pc:picChg chg="add del mod">
          <ac:chgData name="瑀婕 陳" userId="c176ebd2e60a71ab" providerId="LiveId" clId="{8BF781EB-BD10-4715-8B21-CDF06325239B}" dt="2022-11-18T00:56:46.425" v="9229" actId="478"/>
          <ac:picMkLst>
            <pc:docMk/>
            <pc:sldMk cId="3604887307" sldId="318"/>
            <ac:picMk id="93" creationId="{38EBFA76-9E24-779C-1F7E-DCDC8AC1C351}"/>
          </ac:picMkLst>
        </pc:picChg>
        <pc:picChg chg="mod topLvl">
          <ac:chgData name="瑀婕 陳" userId="c176ebd2e60a71ab" providerId="LiveId" clId="{8BF781EB-BD10-4715-8B21-CDF06325239B}" dt="2022-11-18T00:59:53.063" v="9237" actId="165"/>
          <ac:picMkLst>
            <pc:docMk/>
            <pc:sldMk cId="3604887307" sldId="318"/>
            <ac:picMk id="97" creationId="{9B8BE8B7-9E6E-A482-D5F2-06DEAB333BEA}"/>
          </ac:picMkLst>
        </pc:picChg>
        <pc:picChg chg="mod topLvl">
          <ac:chgData name="瑀婕 陳" userId="c176ebd2e60a71ab" providerId="LiveId" clId="{8BF781EB-BD10-4715-8B21-CDF06325239B}" dt="2022-11-18T01:00:00.323" v="9241" actId="1076"/>
          <ac:picMkLst>
            <pc:docMk/>
            <pc:sldMk cId="3604887307" sldId="318"/>
            <ac:picMk id="98" creationId="{1A596BB4-5F41-F65B-A097-3894B6B33293}"/>
          </ac:picMkLst>
        </pc:picChg>
        <pc:picChg chg="mod">
          <ac:chgData name="瑀婕 陳" userId="c176ebd2e60a71ab" providerId="LiveId" clId="{8BF781EB-BD10-4715-8B21-CDF06325239B}" dt="2022-11-18T01:00:25.281" v="9242"/>
          <ac:picMkLst>
            <pc:docMk/>
            <pc:sldMk cId="3604887307" sldId="318"/>
            <ac:picMk id="105" creationId="{A97584CE-6ACC-2BE1-9757-05FDA1956DE7}"/>
          </ac:picMkLst>
        </pc:picChg>
        <pc:picChg chg="add del mod">
          <ac:chgData name="瑀婕 陳" userId="c176ebd2e60a71ab" providerId="LiveId" clId="{8BF781EB-BD10-4715-8B21-CDF06325239B}" dt="2022-11-18T01:08:02.364" v="9295" actId="21"/>
          <ac:picMkLst>
            <pc:docMk/>
            <pc:sldMk cId="3604887307" sldId="318"/>
            <ac:picMk id="106" creationId="{2B2FD5A6-5FE3-5EC7-21DF-CEA3B241529C}"/>
          </ac:picMkLst>
        </pc:picChg>
        <pc:picChg chg="mod">
          <ac:chgData name="瑀婕 陳" userId="c176ebd2e60a71ab" providerId="LiveId" clId="{8BF781EB-BD10-4715-8B21-CDF06325239B}" dt="2022-11-18T01:09:19.168" v="9304"/>
          <ac:picMkLst>
            <pc:docMk/>
            <pc:sldMk cId="3604887307" sldId="318"/>
            <ac:picMk id="110" creationId="{552D350D-39CD-4D90-7CCC-4CC0D5D0BE30}"/>
          </ac:picMkLst>
        </pc:picChg>
        <pc:picChg chg="add mod">
          <ac:chgData name="瑀婕 陳" userId="c176ebd2e60a71ab" providerId="LiveId" clId="{8BF781EB-BD10-4715-8B21-CDF06325239B}" dt="2022-11-18T01:09:21.936" v="9305" actId="1076"/>
          <ac:picMkLst>
            <pc:docMk/>
            <pc:sldMk cId="3604887307" sldId="318"/>
            <ac:picMk id="115" creationId="{C332BE4B-D0C8-73EC-656A-E5B2868F4DDB}"/>
          </ac:picMkLst>
        </pc:picChg>
        <pc:picChg chg="add mod">
          <ac:chgData name="瑀婕 陳" userId="c176ebd2e60a71ab" providerId="LiveId" clId="{8BF781EB-BD10-4715-8B21-CDF06325239B}" dt="2022-11-18T01:20:56.671" v="9321" actId="1076"/>
          <ac:picMkLst>
            <pc:docMk/>
            <pc:sldMk cId="3604887307" sldId="318"/>
            <ac:picMk id="116" creationId="{56F5A0FB-3530-6EE2-4507-C857294EA699}"/>
          </ac:picMkLst>
        </pc:picChg>
        <pc:picChg chg="add mod ord">
          <ac:chgData name="瑀婕 陳" userId="c176ebd2e60a71ab" providerId="LiveId" clId="{8BF781EB-BD10-4715-8B21-CDF06325239B}" dt="2022-11-18T01:21:01.387" v="9322" actId="171"/>
          <ac:picMkLst>
            <pc:docMk/>
            <pc:sldMk cId="3604887307" sldId="318"/>
            <ac:picMk id="117" creationId="{68870448-6938-7684-A24D-701F17023962}"/>
          </ac:picMkLst>
        </pc:picChg>
        <pc:picChg chg="add del mod">
          <ac:chgData name="瑀婕 陳" userId="c176ebd2e60a71ab" providerId="LiveId" clId="{8BF781EB-BD10-4715-8B21-CDF06325239B}" dt="2022-11-18T01:21:18.749" v="9325"/>
          <ac:picMkLst>
            <pc:docMk/>
            <pc:sldMk cId="3604887307" sldId="318"/>
            <ac:picMk id="118" creationId="{DFD3161C-9151-FE5A-4351-7D59F7E0B2D7}"/>
          </ac:picMkLst>
        </pc:picChg>
        <pc:picChg chg="mod">
          <ac:chgData name="瑀婕 陳" userId="c176ebd2e60a71ab" providerId="LiveId" clId="{8BF781EB-BD10-4715-8B21-CDF06325239B}" dt="2022-11-18T01:21:57.308" v="9329"/>
          <ac:picMkLst>
            <pc:docMk/>
            <pc:sldMk cId="3604887307" sldId="318"/>
            <ac:picMk id="121" creationId="{9E820949-BC8E-E9FD-11F1-3ABEE0C7701E}"/>
          </ac:picMkLst>
        </pc:picChg>
        <pc:picChg chg="add mod">
          <ac:chgData name="瑀婕 陳" userId="c176ebd2e60a71ab" providerId="LiveId" clId="{8BF781EB-BD10-4715-8B21-CDF06325239B}" dt="2022-11-18T01:22:04.009" v="9330" actId="1076"/>
          <ac:picMkLst>
            <pc:docMk/>
            <pc:sldMk cId="3604887307" sldId="318"/>
            <ac:picMk id="126" creationId="{C692827E-C709-B195-142F-D4D61439BAB0}"/>
          </ac:picMkLst>
        </pc:picChg>
      </pc:sldChg>
      <pc:sldChg chg="addSp delSp modSp add mod">
        <pc:chgData name="瑀婕 陳" userId="c176ebd2e60a71ab" providerId="LiveId" clId="{8BF781EB-BD10-4715-8B21-CDF06325239B}" dt="2022-11-18T04:06:00.200" v="9451" actId="20577"/>
        <pc:sldMkLst>
          <pc:docMk/>
          <pc:sldMk cId="3230936502" sldId="319"/>
        </pc:sldMkLst>
        <pc:spChg chg="mod">
          <ac:chgData name="瑀婕 陳" userId="c176ebd2e60a71ab" providerId="LiveId" clId="{8BF781EB-BD10-4715-8B21-CDF06325239B}" dt="2022-11-18T00:24:55.756" v="9149"/>
          <ac:spMkLst>
            <pc:docMk/>
            <pc:sldMk cId="3230936502" sldId="319"/>
            <ac:spMk id="3" creationId="{095E58CA-2833-E998-D388-959617F4F2E2}"/>
          </ac:spMkLst>
        </pc:spChg>
        <pc:spChg chg="mod">
          <ac:chgData name="瑀婕 陳" userId="c176ebd2e60a71ab" providerId="LiveId" clId="{8BF781EB-BD10-4715-8B21-CDF06325239B}" dt="2022-11-18T00:21:00.803" v="9132" actId="20577"/>
          <ac:spMkLst>
            <pc:docMk/>
            <pc:sldMk cId="3230936502" sldId="319"/>
            <ac:spMk id="8" creationId="{9ACF9282-C903-4DB6-BFDE-7857F11C10F7}"/>
          </ac:spMkLst>
        </pc:spChg>
        <pc:spChg chg="mod">
          <ac:chgData name="瑀婕 陳" userId="c176ebd2e60a71ab" providerId="LiveId" clId="{8BF781EB-BD10-4715-8B21-CDF06325239B}" dt="2022-11-18T00:32:33.048" v="9168"/>
          <ac:spMkLst>
            <pc:docMk/>
            <pc:sldMk cId="3230936502" sldId="319"/>
            <ac:spMk id="11" creationId="{D5268B99-77D0-3411-02E2-FB65E67CD2AC}"/>
          </ac:spMkLst>
        </pc:spChg>
        <pc:spChg chg="mod">
          <ac:chgData name="瑀婕 陳" userId="c176ebd2e60a71ab" providerId="LiveId" clId="{8BF781EB-BD10-4715-8B21-CDF06325239B}" dt="2022-11-18T04:05:56.551" v="9442" actId="20577"/>
          <ac:spMkLst>
            <pc:docMk/>
            <pc:sldMk cId="3230936502" sldId="319"/>
            <ac:spMk id="12" creationId="{2B928881-D807-DF88-D894-C4BEF77F8F2F}"/>
          </ac:spMkLst>
        </pc:spChg>
        <pc:spChg chg="mod">
          <ac:chgData name="瑀婕 陳" userId="c176ebd2e60a71ab" providerId="LiveId" clId="{8BF781EB-BD10-4715-8B21-CDF06325239B}" dt="2022-11-18T00:32:33.048" v="9168"/>
          <ac:spMkLst>
            <pc:docMk/>
            <pc:sldMk cId="3230936502" sldId="319"/>
            <ac:spMk id="14" creationId="{DCCBE51B-3271-617F-780A-1C7AD44B981A}"/>
          </ac:spMkLst>
        </pc:spChg>
        <pc:spChg chg="mod">
          <ac:chgData name="瑀婕 陳" userId="c176ebd2e60a71ab" providerId="LiveId" clId="{8BF781EB-BD10-4715-8B21-CDF06325239B}" dt="2022-11-18T00:32:33.048" v="9168"/>
          <ac:spMkLst>
            <pc:docMk/>
            <pc:sldMk cId="3230936502" sldId="319"/>
            <ac:spMk id="18" creationId="{CB2B6255-197B-A3CB-847C-DEE132EB27E5}"/>
          </ac:spMkLst>
        </pc:spChg>
        <pc:spChg chg="mod">
          <ac:chgData name="瑀婕 陳" userId="c176ebd2e60a71ab" providerId="LiveId" clId="{8BF781EB-BD10-4715-8B21-CDF06325239B}" dt="2022-11-18T00:32:33.048" v="9168"/>
          <ac:spMkLst>
            <pc:docMk/>
            <pc:sldMk cId="3230936502" sldId="319"/>
            <ac:spMk id="19" creationId="{5D39B122-5530-4FB4-C122-832767A12AA3}"/>
          </ac:spMkLst>
        </pc:spChg>
        <pc:spChg chg="mod">
          <ac:chgData name="瑀婕 陳" userId="c176ebd2e60a71ab" providerId="LiveId" clId="{8BF781EB-BD10-4715-8B21-CDF06325239B}" dt="2022-11-18T00:32:33.048" v="9168"/>
          <ac:spMkLst>
            <pc:docMk/>
            <pc:sldMk cId="3230936502" sldId="319"/>
            <ac:spMk id="20" creationId="{2CF53B25-4ECB-C289-4351-BD54BBBB4D34}"/>
          </ac:spMkLst>
        </pc:spChg>
        <pc:spChg chg="mod">
          <ac:chgData name="瑀婕 陳" userId="c176ebd2e60a71ab" providerId="LiveId" clId="{8BF781EB-BD10-4715-8B21-CDF06325239B}" dt="2022-11-18T00:32:33.048" v="9168"/>
          <ac:spMkLst>
            <pc:docMk/>
            <pc:sldMk cId="3230936502" sldId="319"/>
            <ac:spMk id="21" creationId="{875B42C6-A417-8903-2788-5DAD95F96D53}"/>
          </ac:spMkLst>
        </pc:spChg>
        <pc:spChg chg="mod">
          <ac:chgData name="瑀婕 陳" userId="c176ebd2e60a71ab" providerId="LiveId" clId="{8BF781EB-BD10-4715-8B21-CDF06325239B}" dt="2022-11-18T00:32:33.048" v="9168"/>
          <ac:spMkLst>
            <pc:docMk/>
            <pc:sldMk cId="3230936502" sldId="319"/>
            <ac:spMk id="23" creationId="{59F0B9CC-83D9-6C04-A039-CD58AE20EA3A}"/>
          </ac:spMkLst>
        </pc:spChg>
        <pc:spChg chg="mod">
          <ac:chgData name="瑀婕 陳" userId="c176ebd2e60a71ab" providerId="LiveId" clId="{8BF781EB-BD10-4715-8B21-CDF06325239B}" dt="2022-11-18T00:32:33.048" v="9168"/>
          <ac:spMkLst>
            <pc:docMk/>
            <pc:sldMk cId="3230936502" sldId="319"/>
            <ac:spMk id="24" creationId="{7EE78B06-5B64-9802-E75B-DD022E7F9360}"/>
          </ac:spMkLst>
        </pc:spChg>
        <pc:spChg chg="mod">
          <ac:chgData name="瑀婕 陳" userId="c176ebd2e60a71ab" providerId="LiveId" clId="{8BF781EB-BD10-4715-8B21-CDF06325239B}" dt="2022-11-18T00:50:18.567" v="9181"/>
          <ac:spMkLst>
            <pc:docMk/>
            <pc:sldMk cId="3230936502" sldId="319"/>
            <ac:spMk id="63" creationId="{46840432-18D0-10BA-6065-008C8B0D331F}"/>
          </ac:spMkLst>
        </pc:spChg>
        <pc:spChg chg="mod">
          <ac:chgData name="瑀婕 陳" userId="c176ebd2e60a71ab" providerId="LiveId" clId="{8BF781EB-BD10-4715-8B21-CDF06325239B}" dt="2022-11-18T04:06:00.200" v="9451" actId="20577"/>
          <ac:spMkLst>
            <pc:docMk/>
            <pc:sldMk cId="3230936502" sldId="319"/>
            <ac:spMk id="64" creationId="{4AF5F642-C853-3794-9C00-F94BEB2D4155}"/>
          </ac:spMkLst>
        </pc:spChg>
        <pc:spChg chg="mod">
          <ac:chgData name="瑀婕 陳" userId="c176ebd2e60a71ab" providerId="LiveId" clId="{8BF781EB-BD10-4715-8B21-CDF06325239B}" dt="2022-11-18T00:50:39.335" v="9183"/>
          <ac:spMkLst>
            <pc:docMk/>
            <pc:sldMk cId="3230936502" sldId="319"/>
            <ac:spMk id="66" creationId="{AB0CBB65-A211-C7B5-BD34-146FE172376B}"/>
          </ac:spMkLst>
        </pc:spChg>
        <pc:spChg chg="mod">
          <ac:chgData name="瑀婕 陳" userId="c176ebd2e60a71ab" providerId="LiveId" clId="{8BF781EB-BD10-4715-8B21-CDF06325239B}" dt="2022-11-18T00:50:39.335" v="9183"/>
          <ac:spMkLst>
            <pc:docMk/>
            <pc:sldMk cId="3230936502" sldId="319"/>
            <ac:spMk id="67" creationId="{88CEBA52-8DEE-0A00-3A3F-CE409EBFB94D}"/>
          </ac:spMkLst>
        </pc:spChg>
        <pc:spChg chg="mod">
          <ac:chgData name="瑀婕 陳" userId="c176ebd2e60a71ab" providerId="LiveId" clId="{8BF781EB-BD10-4715-8B21-CDF06325239B}" dt="2022-11-18T00:52:19.032" v="9196"/>
          <ac:spMkLst>
            <pc:docMk/>
            <pc:sldMk cId="3230936502" sldId="319"/>
            <ac:spMk id="70" creationId="{8B5AC35F-9521-AA99-B22F-AA80677F2E50}"/>
          </ac:spMkLst>
        </pc:spChg>
        <pc:spChg chg="mod">
          <ac:chgData name="瑀婕 陳" userId="c176ebd2e60a71ab" providerId="LiveId" clId="{8BF781EB-BD10-4715-8B21-CDF06325239B}" dt="2022-11-18T00:52:19.032" v="9196"/>
          <ac:spMkLst>
            <pc:docMk/>
            <pc:sldMk cId="3230936502" sldId="319"/>
            <ac:spMk id="73" creationId="{D9BA47F0-B1C5-61E5-2A77-B22A058632A0}"/>
          </ac:spMkLst>
        </pc:spChg>
        <pc:spChg chg="mod">
          <ac:chgData name="瑀婕 陳" userId="c176ebd2e60a71ab" providerId="LiveId" clId="{8BF781EB-BD10-4715-8B21-CDF06325239B}" dt="2022-11-18T00:52:19.032" v="9196"/>
          <ac:spMkLst>
            <pc:docMk/>
            <pc:sldMk cId="3230936502" sldId="319"/>
            <ac:spMk id="74" creationId="{C6D03E9F-7171-3D0A-F7C4-19EF4B169737}"/>
          </ac:spMkLst>
        </pc:spChg>
        <pc:spChg chg="mod">
          <ac:chgData name="瑀婕 陳" userId="c176ebd2e60a71ab" providerId="LiveId" clId="{8BF781EB-BD10-4715-8B21-CDF06325239B}" dt="2022-11-18T00:52:19.032" v="9196"/>
          <ac:spMkLst>
            <pc:docMk/>
            <pc:sldMk cId="3230936502" sldId="319"/>
            <ac:spMk id="75" creationId="{88AA754E-C7BA-08C5-5962-E68D17260156}"/>
          </ac:spMkLst>
        </pc:spChg>
        <pc:spChg chg="mod">
          <ac:chgData name="瑀婕 陳" userId="c176ebd2e60a71ab" providerId="LiveId" clId="{8BF781EB-BD10-4715-8B21-CDF06325239B}" dt="2022-11-18T00:52:19.032" v="9196"/>
          <ac:spMkLst>
            <pc:docMk/>
            <pc:sldMk cId="3230936502" sldId="319"/>
            <ac:spMk id="76" creationId="{0C1E8DA6-6360-82C1-BA2D-D8E8ACC3AF69}"/>
          </ac:spMkLst>
        </pc:spChg>
        <pc:spChg chg="add mod">
          <ac:chgData name="瑀婕 陳" userId="c176ebd2e60a71ab" providerId="LiveId" clId="{8BF781EB-BD10-4715-8B21-CDF06325239B}" dt="2022-11-18T01:24:59.899" v="9348" actId="1076"/>
          <ac:spMkLst>
            <pc:docMk/>
            <pc:sldMk cId="3230936502" sldId="319"/>
            <ac:spMk id="77" creationId="{D4088019-EBEB-E482-88E1-A7A086CD89C9}"/>
          </ac:spMkLst>
        </pc:spChg>
        <pc:spChg chg="mod">
          <ac:chgData name="瑀婕 陳" userId="c176ebd2e60a71ab" providerId="LiveId" clId="{8BF781EB-BD10-4715-8B21-CDF06325239B}" dt="2022-11-18T01:09:31.738" v="9307"/>
          <ac:spMkLst>
            <pc:docMk/>
            <pc:sldMk cId="3230936502" sldId="319"/>
            <ac:spMk id="81" creationId="{B7FD9D6A-2867-2802-FD1C-0A9F387B9420}"/>
          </ac:spMkLst>
        </pc:spChg>
        <pc:spChg chg="mod">
          <ac:chgData name="瑀婕 陳" userId="c176ebd2e60a71ab" providerId="LiveId" clId="{8BF781EB-BD10-4715-8B21-CDF06325239B}" dt="2022-11-18T01:09:31.738" v="9307"/>
          <ac:spMkLst>
            <pc:docMk/>
            <pc:sldMk cId="3230936502" sldId="319"/>
            <ac:spMk id="82" creationId="{E17C8889-DF36-623C-16A0-AEC8644F3312}"/>
          </ac:spMkLst>
        </pc:spChg>
        <pc:spChg chg="mod">
          <ac:chgData name="瑀婕 陳" userId="c176ebd2e60a71ab" providerId="LiveId" clId="{8BF781EB-BD10-4715-8B21-CDF06325239B}" dt="2022-11-18T01:09:31.738" v="9307"/>
          <ac:spMkLst>
            <pc:docMk/>
            <pc:sldMk cId="3230936502" sldId="319"/>
            <ac:spMk id="83" creationId="{4DB157C3-286F-1DAC-A914-E050762DB349}"/>
          </ac:spMkLst>
        </pc:spChg>
        <pc:spChg chg="mod">
          <ac:chgData name="瑀婕 陳" userId="c176ebd2e60a71ab" providerId="LiveId" clId="{8BF781EB-BD10-4715-8B21-CDF06325239B}" dt="2022-11-18T01:09:31.738" v="9307"/>
          <ac:spMkLst>
            <pc:docMk/>
            <pc:sldMk cId="3230936502" sldId="319"/>
            <ac:spMk id="84" creationId="{1269F9DB-B20B-C76A-FF5C-DE6CCFB4CF59}"/>
          </ac:spMkLst>
        </pc:spChg>
        <pc:spChg chg="mod">
          <ac:chgData name="瑀婕 陳" userId="c176ebd2e60a71ab" providerId="LiveId" clId="{8BF781EB-BD10-4715-8B21-CDF06325239B}" dt="2022-11-18T01:23:48.644" v="9344"/>
          <ac:spMkLst>
            <pc:docMk/>
            <pc:sldMk cId="3230936502" sldId="319"/>
            <ac:spMk id="89" creationId="{6064366E-D640-7EC3-66F1-F588FCCFA558}"/>
          </ac:spMkLst>
        </pc:spChg>
        <pc:spChg chg="mod">
          <ac:chgData name="瑀婕 陳" userId="c176ebd2e60a71ab" providerId="LiveId" clId="{8BF781EB-BD10-4715-8B21-CDF06325239B}" dt="2022-11-18T01:23:48.644" v="9344"/>
          <ac:spMkLst>
            <pc:docMk/>
            <pc:sldMk cId="3230936502" sldId="319"/>
            <ac:spMk id="92" creationId="{B5AB2161-AF22-A445-E812-57544328B5FA}"/>
          </ac:spMkLst>
        </pc:spChg>
        <pc:grpChg chg="add del mod">
          <ac:chgData name="瑀婕 陳" userId="c176ebd2e60a71ab" providerId="LiveId" clId="{8BF781EB-BD10-4715-8B21-CDF06325239B}" dt="2022-11-18T00:24:56.722" v="9150"/>
          <ac:grpSpMkLst>
            <pc:docMk/>
            <pc:sldMk cId="3230936502" sldId="319"/>
            <ac:grpSpMk id="2" creationId="{05643DB3-D712-BD8B-EBB6-87E18D4787FC}"/>
          </ac:grpSpMkLst>
        </pc:grpChg>
        <pc:grpChg chg="add mod">
          <ac:chgData name="瑀婕 陳" userId="c176ebd2e60a71ab" providerId="LiveId" clId="{8BF781EB-BD10-4715-8B21-CDF06325239B}" dt="2022-11-18T01:24:59.899" v="9348" actId="1076"/>
          <ac:grpSpMkLst>
            <pc:docMk/>
            <pc:sldMk cId="3230936502" sldId="319"/>
            <ac:grpSpMk id="10" creationId="{150C072A-81A5-2551-A9E0-7889F8BA3F20}"/>
          </ac:grpSpMkLst>
        </pc:grpChg>
        <pc:grpChg chg="add mod">
          <ac:chgData name="瑀婕 陳" userId="c176ebd2e60a71ab" providerId="LiveId" clId="{8BF781EB-BD10-4715-8B21-CDF06325239B}" dt="2022-11-18T01:24:59.899" v="9348" actId="1076"/>
          <ac:grpSpMkLst>
            <pc:docMk/>
            <pc:sldMk cId="3230936502" sldId="319"/>
            <ac:grpSpMk id="13" creationId="{4BD5C935-2BCD-0F1E-B432-B7FAE5973F28}"/>
          </ac:grpSpMkLst>
        </pc:grpChg>
        <pc:grpChg chg="mod">
          <ac:chgData name="瑀婕 陳" userId="c176ebd2e60a71ab" providerId="LiveId" clId="{8BF781EB-BD10-4715-8B21-CDF06325239B}" dt="2022-11-18T00:32:33.048" v="9168"/>
          <ac:grpSpMkLst>
            <pc:docMk/>
            <pc:sldMk cId="3230936502" sldId="319"/>
            <ac:grpSpMk id="15" creationId="{1413B40C-9C6F-BD9B-9965-9A45BB34A60E}"/>
          </ac:grpSpMkLst>
        </pc:grpChg>
        <pc:grpChg chg="mod">
          <ac:chgData name="瑀婕 陳" userId="c176ebd2e60a71ab" providerId="LiveId" clId="{8BF781EB-BD10-4715-8B21-CDF06325239B}" dt="2022-11-18T00:32:33.048" v="9168"/>
          <ac:grpSpMkLst>
            <pc:docMk/>
            <pc:sldMk cId="3230936502" sldId="319"/>
            <ac:grpSpMk id="16" creationId="{E38E827F-9E14-E44F-2800-9D3CA79C363D}"/>
          </ac:grpSpMkLst>
        </pc:grpChg>
        <pc:grpChg chg="add mod">
          <ac:chgData name="瑀婕 陳" userId="c176ebd2e60a71ab" providerId="LiveId" clId="{8BF781EB-BD10-4715-8B21-CDF06325239B}" dt="2022-11-18T01:24:59.899" v="9348" actId="1076"/>
          <ac:grpSpMkLst>
            <pc:docMk/>
            <pc:sldMk cId="3230936502" sldId="319"/>
            <ac:grpSpMk id="22" creationId="{D994E2F5-E1EE-5504-CDB1-699BBCB62F0F}"/>
          </ac:grpSpMkLst>
        </pc:grpChg>
        <pc:grpChg chg="add mod">
          <ac:chgData name="瑀婕 陳" userId="c176ebd2e60a71ab" providerId="LiveId" clId="{8BF781EB-BD10-4715-8B21-CDF06325239B}" dt="2022-11-18T01:24:59.899" v="9348" actId="1076"/>
          <ac:grpSpMkLst>
            <pc:docMk/>
            <pc:sldMk cId="3230936502" sldId="319"/>
            <ac:grpSpMk id="26" creationId="{3C4B82CF-2039-3FD3-5620-0AF3D6C3BFF0}"/>
          </ac:grpSpMkLst>
        </pc:grpChg>
        <pc:grpChg chg="mod">
          <ac:chgData name="瑀婕 陳" userId="c176ebd2e60a71ab" providerId="LiveId" clId="{8BF781EB-BD10-4715-8B21-CDF06325239B}" dt="2022-11-18T01:25:19.817" v="9355" actId="1076"/>
          <ac:grpSpMkLst>
            <pc:docMk/>
            <pc:sldMk cId="3230936502" sldId="319"/>
            <ac:grpSpMk id="27" creationId="{1409A1DB-089B-15BF-8452-384E55BEB1E4}"/>
          </ac:grpSpMkLst>
        </pc:grpChg>
        <pc:grpChg chg="del">
          <ac:chgData name="瑀婕 陳" userId="c176ebd2e60a71ab" providerId="LiveId" clId="{8BF781EB-BD10-4715-8B21-CDF06325239B}" dt="2022-11-18T00:32:32.801" v="9167" actId="478"/>
          <ac:grpSpMkLst>
            <pc:docMk/>
            <pc:sldMk cId="3230936502" sldId="319"/>
            <ac:grpSpMk id="30" creationId="{CD69794A-6B75-F409-97A8-08F1A6A22043}"/>
          </ac:grpSpMkLst>
        </pc:grpChg>
        <pc:grpChg chg="del">
          <ac:chgData name="瑀婕 陳" userId="c176ebd2e60a71ab" providerId="LiveId" clId="{8BF781EB-BD10-4715-8B21-CDF06325239B}" dt="2022-11-18T00:23:51.617" v="9142" actId="478"/>
          <ac:grpSpMkLst>
            <pc:docMk/>
            <pc:sldMk cId="3230936502" sldId="319"/>
            <ac:grpSpMk id="33" creationId="{544DBCD9-1A0B-6AE2-A2C3-53F39E7446F5}"/>
          </ac:grpSpMkLst>
        </pc:grpChg>
        <pc:grpChg chg="del">
          <ac:chgData name="瑀婕 陳" userId="c176ebd2e60a71ab" providerId="LiveId" clId="{8BF781EB-BD10-4715-8B21-CDF06325239B}" dt="2022-11-18T00:25:15.808" v="9157" actId="21"/>
          <ac:grpSpMkLst>
            <pc:docMk/>
            <pc:sldMk cId="3230936502" sldId="319"/>
            <ac:grpSpMk id="42" creationId="{642B25B0-35CB-3249-045C-95A3972B1A93}"/>
          </ac:grpSpMkLst>
        </pc:grpChg>
        <pc:grpChg chg="del">
          <ac:chgData name="瑀婕 陳" userId="c176ebd2e60a71ab" providerId="LiveId" clId="{8BF781EB-BD10-4715-8B21-CDF06325239B}" dt="2022-11-18T00:23:53.786" v="9143" actId="478"/>
          <ac:grpSpMkLst>
            <pc:docMk/>
            <pc:sldMk cId="3230936502" sldId="319"/>
            <ac:grpSpMk id="45" creationId="{3BA60B5D-6735-4FB2-D95E-23C1EDCC1288}"/>
          </ac:grpSpMkLst>
        </pc:grpChg>
        <pc:grpChg chg="del">
          <ac:chgData name="瑀婕 陳" userId="c176ebd2e60a71ab" providerId="LiveId" clId="{8BF781EB-BD10-4715-8B21-CDF06325239B}" dt="2022-11-18T00:25:14.055" v="9156" actId="478"/>
          <ac:grpSpMkLst>
            <pc:docMk/>
            <pc:sldMk cId="3230936502" sldId="319"/>
            <ac:grpSpMk id="54" creationId="{60C6B436-E1F5-A8EE-69AF-D9A7085B605E}"/>
          </ac:grpSpMkLst>
        </pc:grpChg>
        <pc:grpChg chg="del">
          <ac:chgData name="瑀婕 陳" userId="c176ebd2e60a71ab" providerId="LiveId" clId="{8BF781EB-BD10-4715-8B21-CDF06325239B}" dt="2022-11-18T00:25:13.253" v="9155" actId="478"/>
          <ac:grpSpMkLst>
            <pc:docMk/>
            <pc:sldMk cId="3230936502" sldId="319"/>
            <ac:grpSpMk id="57" creationId="{CE662FC9-7FEC-81A5-398A-AF370452267D}"/>
          </ac:grpSpMkLst>
        </pc:grpChg>
        <pc:grpChg chg="del">
          <ac:chgData name="瑀婕 陳" userId="c176ebd2e60a71ab" providerId="LiveId" clId="{8BF781EB-BD10-4715-8B21-CDF06325239B}" dt="2022-11-18T00:25:13.253" v="9155" actId="478"/>
          <ac:grpSpMkLst>
            <pc:docMk/>
            <pc:sldMk cId="3230936502" sldId="319"/>
            <ac:grpSpMk id="60" creationId="{ADE9E83D-2F35-5BF6-01B3-47AD83233A12}"/>
          </ac:grpSpMkLst>
        </pc:grpChg>
        <pc:grpChg chg="add mod">
          <ac:chgData name="瑀婕 陳" userId="c176ebd2e60a71ab" providerId="LiveId" clId="{8BF781EB-BD10-4715-8B21-CDF06325239B}" dt="2022-11-18T01:24:59.899" v="9348" actId="1076"/>
          <ac:grpSpMkLst>
            <pc:docMk/>
            <pc:sldMk cId="3230936502" sldId="319"/>
            <ac:grpSpMk id="65" creationId="{9EF1A9D7-F0B2-F1F3-0FE9-7958B74479C1}"/>
          </ac:grpSpMkLst>
        </pc:grpChg>
        <pc:grpChg chg="add del mod">
          <ac:chgData name="瑀婕 陳" userId="c176ebd2e60a71ab" providerId="LiveId" clId="{8BF781EB-BD10-4715-8B21-CDF06325239B}" dt="2022-11-18T01:09:31.295" v="9306" actId="478"/>
          <ac:grpSpMkLst>
            <pc:docMk/>
            <pc:sldMk cId="3230936502" sldId="319"/>
            <ac:grpSpMk id="69" creationId="{8E266CC5-D11D-14E7-00FB-28D3817CFCE8}"/>
          </ac:grpSpMkLst>
        </pc:grpChg>
        <pc:grpChg chg="mod">
          <ac:chgData name="瑀婕 陳" userId="c176ebd2e60a71ab" providerId="LiveId" clId="{8BF781EB-BD10-4715-8B21-CDF06325239B}" dt="2022-11-18T00:52:19.032" v="9196"/>
          <ac:grpSpMkLst>
            <pc:docMk/>
            <pc:sldMk cId="3230936502" sldId="319"/>
            <ac:grpSpMk id="71" creationId="{9845CC03-195B-E69E-E48A-D939D8B8781C}"/>
          </ac:grpSpMkLst>
        </pc:grpChg>
        <pc:grpChg chg="add mod">
          <ac:chgData name="瑀婕 陳" userId="c176ebd2e60a71ab" providerId="LiveId" clId="{8BF781EB-BD10-4715-8B21-CDF06325239B}" dt="2022-11-18T01:24:59.899" v="9348" actId="1076"/>
          <ac:grpSpMkLst>
            <pc:docMk/>
            <pc:sldMk cId="3230936502" sldId="319"/>
            <ac:grpSpMk id="78" creationId="{71A44E27-EF1F-F1A9-3AF8-2EF7E744FCCD}"/>
          </ac:grpSpMkLst>
        </pc:grpChg>
        <pc:grpChg chg="mod">
          <ac:chgData name="瑀婕 陳" userId="c176ebd2e60a71ab" providerId="LiveId" clId="{8BF781EB-BD10-4715-8B21-CDF06325239B}" dt="2022-11-18T01:09:31.738" v="9307"/>
          <ac:grpSpMkLst>
            <pc:docMk/>
            <pc:sldMk cId="3230936502" sldId="319"/>
            <ac:grpSpMk id="79" creationId="{BFECEF60-6B99-8A97-7646-A19EE9D26D6B}"/>
          </ac:grpSpMkLst>
        </pc:grpChg>
        <pc:grpChg chg="add mod">
          <ac:chgData name="瑀婕 陳" userId="c176ebd2e60a71ab" providerId="LiveId" clId="{8BF781EB-BD10-4715-8B21-CDF06325239B}" dt="2022-11-18T01:23:53.070" v="9345" actId="1076"/>
          <ac:grpSpMkLst>
            <pc:docMk/>
            <pc:sldMk cId="3230936502" sldId="319"/>
            <ac:grpSpMk id="88" creationId="{E3F811B9-0373-3455-61F9-1CAF19F01063}"/>
          </ac:grpSpMkLst>
        </pc:grpChg>
        <pc:grpChg chg="add mod">
          <ac:chgData name="瑀婕 陳" userId="c176ebd2e60a71ab" providerId="LiveId" clId="{8BF781EB-BD10-4715-8B21-CDF06325239B}" dt="2022-11-18T01:23:53.070" v="9345" actId="1076"/>
          <ac:grpSpMkLst>
            <pc:docMk/>
            <pc:sldMk cId="3230936502" sldId="319"/>
            <ac:grpSpMk id="91" creationId="{04F702C7-D3D5-C6F4-0471-5CA173460674}"/>
          </ac:grpSpMkLst>
        </pc:grpChg>
        <pc:picChg chg="mod">
          <ac:chgData name="瑀婕 陳" userId="c176ebd2e60a71ab" providerId="LiveId" clId="{8BF781EB-BD10-4715-8B21-CDF06325239B}" dt="2022-11-18T00:24:55.756" v="9149"/>
          <ac:picMkLst>
            <pc:docMk/>
            <pc:sldMk cId="3230936502" sldId="319"/>
            <ac:picMk id="6" creationId="{7B5CBA69-AFFD-990D-EF05-138348E67D5F}"/>
          </ac:picMkLst>
        </pc:picChg>
        <pc:picChg chg="mod">
          <ac:chgData name="瑀婕 陳" userId="c176ebd2e60a71ab" providerId="LiveId" clId="{8BF781EB-BD10-4715-8B21-CDF06325239B}" dt="2022-11-18T00:32:33.048" v="9168"/>
          <ac:picMkLst>
            <pc:docMk/>
            <pc:sldMk cId="3230936502" sldId="319"/>
            <ac:picMk id="17" creationId="{C4D25102-8D83-EEF1-6E1D-A7FE22904A5D}"/>
          </ac:picMkLst>
        </pc:picChg>
        <pc:picChg chg="mod">
          <ac:chgData name="瑀婕 陳" userId="c176ebd2e60a71ab" providerId="LiveId" clId="{8BF781EB-BD10-4715-8B21-CDF06325239B}" dt="2022-11-18T00:32:33.048" v="9168"/>
          <ac:picMkLst>
            <pc:docMk/>
            <pc:sldMk cId="3230936502" sldId="319"/>
            <ac:picMk id="25" creationId="{21B48260-380D-7002-CB2D-52E9EF1652C7}"/>
          </ac:picMkLst>
        </pc:picChg>
        <pc:picChg chg="del mod">
          <ac:chgData name="瑀婕 陳" userId="c176ebd2e60a71ab" providerId="LiveId" clId="{8BF781EB-BD10-4715-8B21-CDF06325239B}" dt="2022-11-18T01:12:56.524" v="9309" actId="478"/>
          <ac:picMkLst>
            <pc:docMk/>
            <pc:sldMk cId="3230936502" sldId="319"/>
            <ac:picMk id="68" creationId="{DBB495F3-CC23-9255-4B41-D9A71B04A5AA}"/>
          </ac:picMkLst>
        </pc:picChg>
        <pc:picChg chg="mod">
          <ac:chgData name="瑀婕 陳" userId="c176ebd2e60a71ab" providerId="LiveId" clId="{8BF781EB-BD10-4715-8B21-CDF06325239B}" dt="2022-11-18T00:52:19.032" v="9196"/>
          <ac:picMkLst>
            <pc:docMk/>
            <pc:sldMk cId="3230936502" sldId="319"/>
            <ac:picMk id="72" creationId="{6116F61E-14EC-6548-9BFF-CF156C08BD93}"/>
          </ac:picMkLst>
        </pc:picChg>
        <pc:picChg chg="mod">
          <ac:chgData name="瑀婕 陳" userId="c176ebd2e60a71ab" providerId="LiveId" clId="{8BF781EB-BD10-4715-8B21-CDF06325239B}" dt="2022-11-18T01:09:31.738" v="9307"/>
          <ac:picMkLst>
            <pc:docMk/>
            <pc:sldMk cId="3230936502" sldId="319"/>
            <ac:picMk id="80" creationId="{1EDB0EC4-6F24-DE34-EEF3-C64F14F554F8}"/>
          </ac:picMkLst>
        </pc:picChg>
        <pc:picChg chg="add mod">
          <ac:chgData name="瑀婕 陳" userId="c176ebd2e60a71ab" providerId="LiveId" clId="{8BF781EB-BD10-4715-8B21-CDF06325239B}" dt="2022-11-18T01:24:59.899" v="9348" actId="1076"/>
          <ac:picMkLst>
            <pc:docMk/>
            <pc:sldMk cId="3230936502" sldId="319"/>
            <ac:picMk id="85" creationId="{0F313B17-C38C-8FF9-2521-E7FC5FBC3B95}"/>
          </ac:picMkLst>
        </pc:picChg>
        <pc:picChg chg="add mod ord">
          <ac:chgData name="瑀婕 陳" userId="c176ebd2e60a71ab" providerId="LiveId" clId="{8BF781EB-BD10-4715-8B21-CDF06325239B}" dt="2022-11-18T01:24:59.899" v="9348" actId="1076"/>
          <ac:picMkLst>
            <pc:docMk/>
            <pc:sldMk cId="3230936502" sldId="319"/>
            <ac:picMk id="86" creationId="{7E7A76EC-BB39-A9A7-9EAC-92A1327B894E}"/>
          </ac:picMkLst>
        </pc:picChg>
        <pc:picChg chg="add mod ord">
          <ac:chgData name="瑀婕 陳" userId="c176ebd2e60a71ab" providerId="LiveId" clId="{8BF781EB-BD10-4715-8B21-CDF06325239B}" dt="2022-11-18T01:24:59.899" v="9348" actId="1076"/>
          <ac:picMkLst>
            <pc:docMk/>
            <pc:sldMk cId="3230936502" sldId="319"/>
            <ac:picMk id="87" creationId="{794F33DB-FCC1-54DB-90E9-BBD3D662ECC4}"/>
          </ac:picMkLst>
        </pc:picChg>
        <pc:picChg chg="mod">
          <ac:chgData name="瑀婕 陳" userId="c176ebd2e60a71ab" providerId="LiveId" clId="{8BF781EB-BD10-4715-8B21-CDF06325239B}" dt="2022-11-18T01:23:48.644" v="9344"/>
          <ac:picMkLst>
            <pc:docMk/>
            <pc:sldMk cId="3230936502" sldId="319"/>
            <ac:picMk id="90" creationId="{FC0AA5D9-776D-4555-C4D5-2FAFE32EEF41}"/>
          </ac:picMkLst>
        </pc:picChg>
        <pc:picChg chg="mod">
          <ac:chgData name="瑀婕 陳" userId="c176ebd2e60a71ab" providerId="LiveId" clId="{8BF781EB-BD10-4715-8B21-CDF06325239B}" dt="2022-11-18T01:23:48.644" v="9344"/>
          <ac:picMkLst>
            <pc:docMk/>
            <pc:sldMk cId="3230936502" sldId="319"/>
            <ac:picMk id="93" creationId="{7E447FB9-B489-C151-FB83-765F6AAAA79F}"/>
          </ac:picMkLst>
        </pc:picChg>
        <pc:cxnChg chg="add mod">
          <ac:chgData name="瑀婕 陳" userId="c176ebd2e60a71ab" providerId="LiveId" clId="{8BF781EB-BD10-4715-8B21-CDF06325239B}" dt="2022-11-18T01:25:13.864" v="9354" actId="1076"/>
          <ac:cxnSpMkLst>
            <pc:docMk/>
            <pc:sldMk cId="3230936502" sldId="319"/>
            <ac:cxnSpMk id="94" creationId="{D13141EB-779E-51F6-534F-F69E65CFEA31}"/>
          </ac:cxnSpMkLst>
        </pc:cxnChg>
      </pc:sldChg>
      <pc:sldChg chg="addSp delSp modSp add mod ord">
        <pc:chgData name="瑀婕 陳" userId="c176ebd2e60a71ab" providerId="LiveId" clId="{8BF781EB-BD10-4715-8B21-CDF06325239B}" dt="2022-11-18T01:51:59.948" v="9406" actId="1076"/>
        <pc:sldMkLst>
          <pc:docMk/>
          <pc:sldMk cId="306986504" sldId="320"/>
        </pc:sldMkLst>
        <pc:spChg chg="del">
          <ac:chgData name="瑀婕 陳" userId="c176ebd2e60a71ab" providerId="LiveId" clId="{8BF781EB-BD10-4715-8B21-CDF06325239B}" dt="2022-11-18T01:50:44.297" v="9401" actId="478"/>
          <ac:spMkLst>
            <pc:docMk/>
            <pc:sldMk cId="306986504" sldId="320"/>
            <ac:spMk id="15" creationId="{0EDE9BFD-B77D-110F-D904-36716F99D98E}"/>
          </ac:spMkLst>
        </pc:spChg>
        <pc:spChg chg="del">
          <ac:chgData name="瑀婕 陳" userId="c176ebd2e60a71ab" providerId="LiveId" clId="{8BF781EB-BD10-4715-8B21-CDF06325239B}" dt="2022-11-18T01:50:38.197" v="9399" actId="478"/>
          <ac:spMkLst>
            <pc:docMk/>
            <pc:sldMk cId="306986504" sldId="320"/>
            <ac:spMk id="16" creationId="{10BA5E36-8566-182E-C631-480AD1F54AD5}"/>
          </ac:spMkLst>
        </pc:spChg>
        <pc:spChg chg="del">
          <ac:chgData name="瑀婕 陳" userId="c176ebd2e60a71ab" providerId="LiveId" clId="{8BF781EB-BD10-4715-8B21-CDF06325239B}" dt="2022-11-18T01:50:45.160" v="9402" actId="478"/>
          <ac:spMkLst>
            <pc:docMk/>
            <pc:sldMk cId="306986504" sldId="320"/>
            <ac:spMk id="21" creationId="{37CB2D0C-52F1-A629-5CF6-334898FCD3A2}"/>
          </ac:spMkLst>
        </pc:spChg>
        <pc:spChg chg="mod">
          <ac:chgData name="瑀婕 陳" userId="c176ebd2e60a71ab" providerId="LiveId" clId="{8BF781EB-BD10-4715-8B21-CDF06325239B}" dt="2022-11-18T01:50:58.589" v="9403"/>
          <ac:spMkLst>
            <pc:docMk/>
            <pc:sldMk cId="306986504" sldId="320"/>
            <ac:spMk id="22" creationId="{9E0983D7-F623-C466-85F0-59553ADAFDD8}"/>
          </ac:spMkLst>
        </pc:spChg>
        <pc:spChg chg="mod">
          <ac:chgData name="瑀婕 陳" userId="c176ebd2e60a71ab" providerId="LiveId" clId="{8BF781EB-BD10-4715-8B21-CDF06325239B}" dt="2022-11-18T01:50:58.589" v="9403"/>
          <ac:spMkLst>
            <pc:docMk/>
            <pc:sldMk cId="306986504" sldId="320"/>
            <ac:spMk id="35" creationId="{35603ADA-9E1C-675D-826A-667A5061218F}"/>
          </ac:spMkLst>
        </pc:spChg>
        <pc:spChg chg="mod">
          <ac:chgData name="瑀婕 陳" userId="c176ebd2e60a71ab" providerId="LiveId" clId="{8BF781EB-BD10-4715-8B21-CDF06325239B}" dt="2022-11-18T01:50:58.589" v="9403"/>
          <ac:spMkLst>
            <pc:docMk/>
            <pc:sldMk cId="306986504" sldId="320"/>
            <ac:spMk id="36" creationId="{1320AF4F-7C8D-7758-C13D-F779390A9410}"/>
          </ac:spMkLst>
        </pc:spChg>
        <pc:spChg chg="mod">
          <ac:chgData name="瑀婕 陳" userId="c176ebd2e60a71ab" providerId="LiveId" clId="{8BF781EB-BD10-4715-8B21-CDF06325239B}" dt="2022-11-18T01:50:58.589" v="9403"/>
          <ac:spMkLst>
            <pc:docMk/>
            <pc:sldMk cId="306986504" sldId="320"/>
            <ac:spMk id="47" creationId="{D1F3B107-95E8-4ABF-29B3-FA9E8E004201}"/>
          </ac:spMkLst>
        </pc:spChg>
        <pc:spChg chg="mod">
          <ac:chgData name="瑀婕 陳" userId="c176ebd2e60a71ab" providerId="LiveId" clId="{8BF781EB-BD10-4715-8B21-CDF06325239B}" dt="2022-11-18T01:50:58.589" v="9403"/>
          <ac:spMkLst>
            <pc:docMk/>
            <pc:sldMk cId="306986504" sldId="320"/>
            <ac:spMk id="52" creationId="{3B833E86-2041-8D3C-9C24-BC58AF05C011}"/>
          </ac:spMkLst>
        </pc:spChg>
        <pc:spChg chg="mod">
          <ac:chgData name="瑀婕 陳" userId="c176ebd2e60a71ab" providerId="LiveId" clId="{8BF781EB-BD10-4715-8B21-CDF06325239B}" dt="2022-11-18T01:51:56.521" v="9405"/>
          <ac:spMkLst>
            <pc:docMk/>
            <pc:sldMk cId="306986504" sldId="320"/>
            <ac:spMk id="54" creationId="{A3AEB14E-7BF5-C2B2-7A6D-4A01AF49819B}"/>
          </ac:spMkLst>
        </pc:spChg>
        <pc:spChg chg="mod">
          <ac:chgData name="瑀婕 陳" userId="c176ebd2e60a71ab" providerId="LiveId" clId="{8BF781EB-BD10-4715-8B21-CDF06325239B}" dt="2022-11-18T01:51:56.521" v="9405"/>
          <ac:spMkLst>
            <pc:docMk/>
            <pc:sldMk cId="306986504" sldId="320"/>
            <ac:spMk id="55" creationId="{E932DD72-F650-BE02-E956-92E1B455A74D}"/>
          </ac:spMkLst>
        </pc:spChg>
        <pc:spChg chg="del">
          <ac:chgData name="瑀婕 陳" userId="c176ebd2e60a71ab" providerId="LiveId" clId="{8BF781EB-BD10-4715-8B21-CDF06325239B}" dt="2022-11-18T01:50:19.611" v="9386" actId="478"/>
          <ac:spMkLst>
            <pc:docMk/>
            <pc:sldMk cId="306986504" sldId="320"/>
            <ac:spMk id="57" creationId="{7AD79582-4DAD-ADF1-1596-95EDC1FDEB8D}"/>
          </ac:spMkLst>
        </pc:spChg>
        <pc:spChg chg="del">
          <ac:chgData name="瑀婕 陳" userId="c176ebd2e60a71ab" providerId="LiveId" clId="{8BF781EB-BD10-4715-8B21-CDF06325239B}" dt="2022-11-18T01:50:34.804" v="9395" actId="478"/>
          <ac:spMkLst>
            <pc:docMk/>
            <pc:sldMk cId="306986504" sldId="320"/>
            <ac:spMk id="64" creationId="{70C995A1-EFD9-8199-7928-49E7DD9ADD39}"/>
          </ac:spMkLst>
        </pc:spChg>
        <pc:spChg chg="del">
          <ac:chgData name="瑀婕 陳" userId="c176ebd2e60a71ab" providerId="LiveId" clId="{8BF781EB-BD10-4715-8B21-CDF06325239B}" dt="2022-11-18T01:50:35.606" v="9396" actId="478"/>
          <ac:spMkLst>
            <pc:docMk/>
            <pc:sldMk cId="306986504" sldId="320"/>
            <ac:spMk id="65" creationId="{31C94DA7-A610-CBA1-640E-E5D74BBD8CCE}"/>
          </ac:spMkLst>
        </pc:spChg>
        <pc:spChg chg="del">
          <ac:chgData name="瑀婕 陳" userId="c176ebd2e60a71ab" providerId="LiveId" clId="{8BF781EB-BD10-4715-8B21-CDF06325239B}" dt="2022-11-18T01:50:34.216" v="9394" actId="478"/>
          <ac:spMkLst>
            <pc:docMk/>
            <pc:sldMk cId="306986504" sldId="320"/>
            <ac:spMk id="66" creationId="{A80FFECE-CCDC-10CD-162E-49DF9DDE9CBE}"/>
          </ac:spMkLst>
        </pc:spChg>
        <pc:grpChg chg="add mod">
          <ac:chgData name="瑀婕 陳" userId="c176ebd2e60a71ab" providerId="LiveId" clId="{8BF781EB-BD10-4715-8B21-CDF06325239B}" dt="2022-11-18T01:51:04.206" v="9404" actId="1076"/>
          <ac:grpSpMkLst>
            <pc:docMk/>
            <pc:sldMk cId="306986504" sldId="320"/>
            <ac:grpSpMk id="2" creationId="{561B5B9A-284E-2D45-6F57-EA687697EB20}"/>
          </ac:grpSpMkLst>
        </pc:grpChg>
        <pc:grpChg chg="mod">
          <ac:chgData name="瑀婕 陳" userId="c176ebd2e60a71ab" providerId="LiveId" clId="{8BF781EB-BD10-4715-8B21-CDF06325239B}" dt="2022-11-18T01:50:58.589" v="9403"/>
          <ac:grpSpMkLst>
            <pc:docMk/>
            <pc:sldMk cId="306986504" sldId="320"/>
            <ac:grpSpMk id="23" creationId="{0BAC3543-F380-DD4E-AB47-65204F5831BE}"/>
          </ac:grpSpMkLst>
        </pc:grpChg>
        <pc:grpChg chg="add mod">
          <ac:chgData name="瑀婕 陳" userId="c176ebd2e60a71ab" providerId="LiveId" clId="{8BF781EB-BD10-4715-8B21-CDF06325239B}" dt="2022-11-18T01:51:59.948" v="9406" actId="1076"/>
          <ac:grpSpMkLst>
            <pc:docMk/>
            <pc:sldMk cId="306986504" sldId="320"/>
            <ac:grpSpMk id="53" creationId="{9A2FA029-DD81-6343-2567-E95EFF60C8FE}"/>
          </ac:grpSpMkLst>
        </pc:grpChg>
        <pc:grpChg chg="mod">
          <ac:chgData name="瑀婕 陳" userId="c176ebd2e60a71ab" providerId="LiveId" clId="{8BF781EB-BD10-4715-8B21-CDF06325239B}" dt="2022-11-18T01:50:32.478" v="9393" actId="1076"/>
          <ac:grpSpMkLst>
            <pc:docMk/>
            <pc:sldMk cId="306986504" sldId="320"/>
            <ac:grpSpMk id="92" creationId="{32776073-14BB-6DDC-9365-87C76ADFAC7F}"/>
          </ac:grpSpMkLst>
        </pc:grpChg>
        <pc:grpChg chg="del">
          <ac:chgData name="瑀婕 陳" userId="c176ebd2e60a71ab" providerId="LiveId" clId="{8BF781EB-BD10-4715-8B21-CDF06325239B}" dt="2022-11-18T01:50:21.804" v="9388" actId="478"/>
          <ac:grpSpMkLst>
            <pc:docMk/>
            <pc:sldMk cId="306986504" sldId="320"/>
            <ac:grpSpMk id="103" creationId="{60D2013A-404B-2D04-8DF0-8C8013179C36}"/>
          </ac:grpSpMkLst>
        </pc:grpChg>
        <pc:grpChg chg="del">
          <ac:chgData name="瑀婕 陳" userId="c176ebd2e60a71ab" providerId="LiveId" clId="{8BF781EB-BD10-4715-8B21-CDF06325239B}" dt="2022-11-18T01:50:23.234" v="9389" actId="478"/>
          <ac:grpSpMkLst>
            <pc:docMk/>
            <pc:sldMk cId="306986504" sldId="320"/>
            <ac:grpSpMk id="111" creationId="{F7E106FC-A289-E5C4-B121-A94D9FFD1FF8}"/>
          </ac:grpSpMkLst>
        </pc:grpChg>
        <pc:picChg chg="mod">
          <ac:chgData name="瑀婕 陳" userId="c176ebd2e60a71ab" providerId="LiveId" clId="{8BF781EB-BD10-4715-8B21-CDF06325239B}" dt="2022-11-18T01:50:58.589" v="9403"/>
          <ac:picMkLst>
            <pc:docMk/>
            <pc:sldMk cId="306986504" sldId="320"/>
            <ac:picMk id="33" creationId="{4E3D91F8-7A31-426B-2900-463FABF4CA9A}"/>
          </ac:picMkLst>
        </pc:picChg>
        <pc:picChg chg="mod">
          <ac:chgData name="瑀婕 陳" userId="c176ebd2e60a71ab" providerId="LiveId" clId="{8BF781EB-BD10-4715-8B21-CDF06325239B}" dt="2022-11-18T01:51:56.521" v="9405"/>
          <ac:picMkLst>
            <pc:docMk/>
            <pc:sldMk cId="306986504" sldId="320"/>
            <ac:picMk id="56" creationId="{ACB5C9F5-C56C-D46A-7933-48A5D8D21348}"/>
          </ac:picMkLst>
        </pc:picChg>
        <pc:picChg chg="del">
          <ac:chgData name="瑀婕 陳" userId="c176ebd2e60a71ab" providerId="LiveId" clId="{8BF781EB-BD10-4715-8B21-CDF06325239B}" dt="2022-11-18T01:50:21.223" v="9387" actId="478"/>
          <ac:picMkLst>
            <pc:docMk/>
            <pc:sldMk cId="306986504" sldId="320"/>
            <ac:picMk id="110" creationId="{987FDDF2-E6AB-27E5-A6DF-8F5EA9743E88}"/>
          </ac:picMkLst>
        </pc:picChg>
        <pc:picChg chg="del">
          <ac:chgData name="瑀婕 陳" userId="c176ebd2e60a71ab" providerId="LiveId" clId="{8BF781EB-BD10-4715-8B21-CDF06325239B}" dt="2022-11-18T01:50:24.747" v="9391" actId="478"/>
          <ac:picMkLst>
            <pc:docMk/>
            <pc:sldMk cId="306986504" sldId="320"/>
            <ac:picMk id="114" creationId="{3833387A-8BCB-85D0-059F-01C0E8C044F2}"/>
          </ac:picMkLst>
        </pc:picChg>
        <pc:picChg chg="del">
          <ac:chgData name="瑀婕 陳" userId="c176ebd2e60a71ab" providerId="LiveId" clId="{8BF781EB-BD10-4715-8B21-CDF06325239B}" dt="2022-11-18T01:50:24.003" v="9390" actId="478"/>
          <ac:picMkLst>
            <pc:docMk/>
            <pc:sldMk cId="306986504" sldId="320"/>
            <ac:picMk id="115" creationId="{4AD598FA-E5E7-ADFE-8F32-354E8EBD72B8}"/>
          </ac:picMkLst>
        </pc:picChg>
        <pc:cxnChg chg="del">
          <ac:chgData name="瑀婕 陳" userId="c176ebd2e60a71ab" providerId="LiveId" clId="{8BF781EB-BD10-4715-8B21-CDF06325239B}" dt="2022-11-18T01:50:42.246" v="9400" actId="478"/>
          <ac:cxnSpMkLst>
            <pc:docMk/>
            <pc:sldMk cId="306986504" sldId="320"/>
            <ac:cxnSpMk id="14" creationId="{569E9356-F994-8423-4929-8A24B3DFF6FA}"/>
          </ac:cxnSpMkLst>
        </pc:cxnChg>
        <pc:cxnChg chg="del">
          <ac:chgData name="瑀婕 陳" userId="c176ebd2e60a71ab" providerId="LiveId" clId="{8BF781EB-BD10-4715-8B21-CDF06325239B}" dt="2022-11-18T01:50:36.594" v="9397" actId="478"/>
          <ac:cxnSpMkLst>
            <pc:docMk/>
            <pc:sldMk cId="306986504" sldId="320"/>
            <ac:cxnSpMk id="68" creationId="{0AFDEDED-3550-DD86-156A-DD8747DFBCCF}"/>
          </ac:cxnSpMkLst>
        </pc:cxnChg>
        <pc:cxnChg chg="del">
          <ac:chgData name="瑀婕 陳" userId="c176ebd2e60a71ab" providerId="LiveId" clId="{8BF781EB-BD10-4715-8B21-CDF06325239B}" dt="2022-11-18T01:50:37.422" v="9398" actId="478"/>
          <ac:cxnSpMkLst>
            <pc:docMk/>
            <pc:sldMk cId="306986504" sldId="320"/>
            <ac:cxnSpMk id="70" creationId="{6DC7232D-453E-D581-C401-F49D2D212AAC}"/>
          </ac:cxnSpMkLst>
        </pc:cxnChg>
      </pc:sldChg>
      <pc:sldChg chg="add del">
        <pc:chgData name="瑀婕 陳" userId="c176ebd2e60a71ab" providerId="LiveId" clId="{8BF781EB-BD10-4715-8B21-CDF06325239B}" dt="2022-11-18T00:21:26.956" v="9135" actId="47"/>
        <pc:sldMkLst>
          <pc:docMk/>
          <pc:sldMk cId="1357500144" sldId="320"/>
        </pc:sldMkLst>
      </pc:sldChg>
      <pc:sldChg chg="addSp delSp modSp add mod">
        <pc:chgData name="瑀婕 陳" userId="c176ebd2e60a71ab" providerId="LiveId" clId="{8BF781EB-BD10-4715-8B21-CDF06325239B}" dt="2022-11-18T01:55:01.063" v="9433" actId="478"/>
        <pc:sldMkLst>
          <pc:docMk/>
          <pc:sldMk cId="3119172661" sldId="321"/>
        </pc:sldMkLst>
        <pc:spChg chg="del">
          <ac:chgData name="瑀婕 陳" userId="c176ebd2e60a71ab" providerId="LiveId" clId="{8BF781EB-BD10-4715-8B21-CDF06325239B}" dt="2022-11-18T01:52:07.891" v="9408" actId="478"/>
          <ac:spMkLst>
            <pc:docMk/>
            <pc:sldMk cId="3119172661" sldId="321"/>
            <ac:spMk id="11" creationId="{CF12A273-8D8C-5B9E-9B24-B99BB2284B84}"/>
          </ac:spMkLst>
        </pc:spChg>
        <pc:spChg chg="del">
          <ac:chgData name="瑀婕 陳" userId="c176ebd2e60a71ab" providerId="LiveId" clId="{8BF781EB-BD10-4715-8B21-CDF06325239B}" dt="2022-11-18T01:52:11.665" v="9414" actId="478"/>
          <ac:spMkLst>
            <pc:docMk/>
            <pc:sldMk cId="3119172661" sldId="321"/>
            <ac:spMk id="12" creationId="{750DA1F2-AC3A-82CB-F922-A55E7887F95F}"/>
          </ac:spMkLst>
        </pc:spChg>
        <pc:spChg chg="del">
          <ac:chgData name="瑀婕 陳" userId="c176ebd2e60a71ab" providerId="LiveId" clId="{8BF781EB-BD10-4715-8B21-CDF06325239B}" dt="2022-11-18T01:52:17.169" v="9418" actId="478"/>
          <ac:spMkLst>
            <pc:docMk/>
            <pc:sldMk cId="3119172661" sldId="321"/>
            <ac:spMk id="13" creationId="{987C0FEC-D360-2A73-838E-A9CD668A583A}"/>
          </ac:spMkLst>
        </pc:spChg>
        <pc:spChg chg="del">
          <ac:chgData name="瑀婕 陳" userId="c176ebd2e60a71ab" providerId="LiveId" clId="{8BF781EB-BD10-4715-8B21-CDF06325239B}" dt="2022-11-18T01:52:14.210" v="9417" actId="478"/>
          <ac:spMkLst>
            <pc:docMk/>
            <pc:sldMk cId="3119172661" sldId="321"/>
            <ac:spMk id="14" creationId="{E55D864B-AD44-2DB5-C9F1-C8BEB1F55200}"/>
          </ac:spMkLst>
        </pc:spChg>
        <pc:spChg chg="mod">
          <ac:chgData name="瑀婕 陳" userId="c176ebd2e60a71ab" providerId="LiveId" clId="{8BF781EB-BD10-4715-8B21-CDF06325239B}" dt="2022-11-18T01:53:31.373" v="9419"/>
          <ac:spMkLst>
            <pc:docMk/>
            <pc:sldMk cId="3119172661" sldId="321"/>
            <ac:spMk id="16" creationId="{FDF2BB57-82B4-46C8-25B9-B2810C65C340}"/>
          </ac:spMkLst>
        </pc:spChg>
        <pc:spChg chg="mod">
          <ac:chgData name="瑀婕 陳" userId="c176ebd2e60a71ab" providerId="LiveId" clId="{8BF781EB-BD10-4715-8B21-CDF06325239B}" dt="2022-11-18T01:53:31.373" v="9419"/>
          <ac:spMkLst>
            <pc:docMk/>
            <pc:sldMk cId="3119172661" sldId="321"/>
            <ac:spMk id="17" creationId="{F54122FC-5C04-DA05-BDA2-997B9BD7711D}"/>
          </ac:spMkLst>
        </pc:spChg>
        <pc:spChg chg="mod">
          <ac:chgData name="瑀婕 陳" userId="c176ebd2e60a71ab" providerId="LiveId" clId="{8BF781EB-BD10-4715-8B21-CDF06325239B}" dt="2022-11-18T01:53:41.646" v="9422"/>
          <ac:spMkLst>
            <pc:docMk/>
            <pc:sldMk cId="3119172661" sldId="321"/>
            <ac:spMk id="20" creationId="{DA72FBED-0223-F65F-2C62-A5ACC53534A3}"/>
          </ac:spMkLst>
        </pc:spChg>
        <pc:spChg chg="mod">
          <ac:chgData name="瑀婕 陳" userId="c176ebd2e60a71ab" providerId="LiveId" clId="{8BF781EB-BD10-4715-8B21-CDF06325239B}" dt="2022-11-18T01:53:41.646" v="9422"/>
          <ac:spMkLst>
            <pc:docMk/>
            <pc:sldMk cId="3119172661" sldId="321"/>
            <ac:spMk id="56" creationId="{74491687-86B7-E720-F0E4-101C8CB11E13}"/>
          </ac:spMkLst>
        </pc:spChg>
        <pc:spChg chg="mod">
          <ac:chgData name="瑀婕 陳" userId="c176ebd2e60a71ab" providerId="LiveId" clId="{8BF781EB-BD10-4715-8B21-CDF06325239B}" dt="2022-11-18T01:53:41.646" v="9422"/>
          <ac:spMkLst>
            <pc:docMk/>
            <pc:sldMk cId="3119172661" sldId="321"/>
            <ac:spMk id="60" creationId="{59386DB0-4AB7-3CDC-199B-042C70A2806E}"/>
          </ac:spMkLst>
        </pc:spChg>
        <pc:spChg chg="mod">
          <ac:chgData name="瑀婕 陳" userId="c176ebd2e60a71ab" providerId="LiveId" clId="{8BF781EB-BD10-4715-8B21-CDF06325239B}" dt="2022-11-18T01:53:41.646" v="9422"/>
          <ac:spMkLst>
            <pc:docMk/>
            <pc:sldMk cId="3119172661" sldId="321"/>
            <ac:spMk id="61" creationId="{2B881F57-310F-7733-7263-4624EE22F2D8}"/>
          </ac:spMkLst>
        </pc:spChg>
        <pc:spChg chg="mod">
          <ac:chgData name="瑀婕 陳" userId="c176ebd2e60a71ab" providerId="LiveId" clId="{8BF781EB-BD10-4715-8B21-CDF06325239B}" dt="2022-11-18T01:53:41.646" v="9422"/>
          <ac:spMkLst>
            <pc:docMk/>
            <pc:sldMk cId="3119172661" sldId="321"/>
            <ac:spMk id="62" creationId="{C196954C-69E3-30C5-99C0-58D67D6F2FBA}"/>
          </ac:spMkLst>
        </pc:spChg>
        <pc:spChg chg="mod">
          <ac:chgData name="瑀婕 陳" userId="c176ebd2e60a71ab" providerId="LiveId" clId="{8BF781EB-BD10-4715-8B21-CDF06325239B}" dt="2022-11-18T01:53:41.646" v="9422"/>
          <ac:spMkLst>
            <pc:docMk/>
            <pc:sldMk cId="3119172661" sldId="321"/>
            <ac:spMk id="63" creationId="{14527DC2-87F3-A838-72F3-E79B69E9D0C7}"/>
          </ac:spMkLst>
        </pc:spChg>
        <pc:spChg chg="mod">
          <ac:chgData name="瑀婕 陳" userId="c176ebd2e60a71ab" providerId="LiveId" clId="{8BF781EB-BD10-4715-8B21-CDF06325239B}" dt="2022-11-18T01:53:52.142" v="9424"/>
          <ac:spMkLst>
            <pc:docMk/>
            <pc:sldMk cId="3119172661" sldId="321"/>
            <ac:spMk id="65" creationId="{840A7B1F-F377-E46A-5EC2-B3B7BA5CDF36}"/>
          </ac:spMkLst>
        </pc:spChg>
        <pc:spChg chg="mod">
          <ac:chgData name="瑀婕 陳" userId="c176ebd2e60a71ab" providerId="LiveId" clId="{8BF781EB-BD10-4715-8B21-CDF06325239B}" dt="2022-11-18T01:53:52.142" v="9424"/>
          <ac:spMkLst>
            <pc:docMk/>
            <pc:sldMk cId="3119172661" sldId="321"/>
            <ac:spMk id="68" creationId="{36CE5F6D-4D7C-819A-7251-28C165A3D0B4}"/>
          </ac:spMkLst>
        </pc:spChg>
        <pc:spChg chg="mod">
          <ac:chgData name="瑀婕 陳" userId="c176ebd2e60a71ab" providerId="LiveId" clId="{8BF781EB-BD10-4715-8B21-CDF06325239B}" dt="2022-11-18T01:53:52.142" v="9424"/>
          <ac:spMkLst>
            <pc:docMk/>
            <pc:sldMk cId="3119172661" sldId="321"/>
            <ac:spMk id="75" creationId="{CFB1F9BC-9516-2B73-DD6D-F79E414F5ABC}"/>
          </ac:spMkLst>
        </pc:spChg>
        <pc:spChg chg="mod">
          <ac:chgData name="瑀婕 陳" userId="c176ebd2e60a71ab" providerId="LiveId" clId="{8BF781EB-BD10-4715-8B21-CDF06325239B}" dt="2022-11-18T01:53:52.142" v="9424"/>
          <ac:spMkLst>
            <pc:docMk/>
            <pc:sldMk cId="3119172661" sldId="321"/>
            <ac:spMk id="78" creationId="{CB02DE23-E551-3277-7E03-3384C9364A18}"/>
          </ac:spMkLst>
        </pc:spChg>
        <pc:spChg chg="mod">
          <ac:chgData name="瑀婕 陳" userId="c176ebd2e60a71ab" providerId="LiveId" clId="{8BF781EB-BD10-4715-8B21-CDF06325239B}" dt="2022-11-18T01:53:52.142" v="9424"/>
          <ac:spMkLst>
            <pc:docMk/>
            <pc:sldMk cId="3119172661" sldId="321"/>
            <ac:spMk id="79" creationId="{CFD131DC-8AAE-863A-A797-0B4CE8DC74EE}"/>
          </ac:spMkLst>
        </pc:spChg>
        <pc:spChg chg="mod">
          <ac:chgData name="瑀婕 陳" userId="c176ebd2e60a71ab" providerId="LiveId" clId="{8BF781EB-BD10-4715-8B21-CDF06325239B}" dt="2022-11-18T01:54:47.137" v="9429"/>
          <ac:spMkLst>
            <pc:docMk/>
            <pc:sldMk cId="3119172661" sldId="321"/>
            <ac:spMk id="82" creationId="{7A4C38A2-5F8E-7778-7D87-FFDB04F8F3FF}"/>
          </ac:spMkLst>
        </pc:spChg>
        <pc:spChg chg="mod">
          <ac:chgData name="瑀婕 陳" userId="c176ebd2e60a71ab" providerId="LiveId" clId="{8BF781EB-BD10-4715-8B21-CDF06325239B}" dt="2022-11-18T01:54:47.137" v="9429"/>
          <ac:spMkLst>
            <pc:docMk/>
            <pc:sldMk cId="3119172661" sldId="321"/>
            <ac:spMk id="83" creationId="{928A05B1-FBF0-56D8-5034-3BFFEE7A7D44}"/>
          </ac:spMkLst>
        </pc:spChg>
        <pc:spChg chg="del">
          <ac:chgData name="瑀婕 陳" userId="c176ebd2e60a71ab" providerId="LiveId" clId="{8BF781EB-BD10-4715-8B21-CDF06325239B}" dt="2022-11-18T01:54:58.316" v="9431" actId="478"/>
          <ac:spMkLst>
            <pc:docMk/>
            <pc:sldMk cId="3119172661" sldId="321"/>
            <ac:spMk id="95" creationId="{E6903CB8-3CDE-2780-1742-D19B3AA0DC30}"/>
          </ac:spMkLst>
        </pc:spChg>
        <pc:spChg chg="del mod">
          <ac:chgData name="瑀婕 陳" userId="c176ebd2e60a71ab" providerId="LiveId" clId="{8BF781EB-BD10-4715-8B21-CDF06325239B}" dt="2022-11-18T01:52:08.586" v="9410" actId="478"/>
          <ac:spMkLst>
            <pc:docMk/>
            <pc:sldMk cId="3119172661" sldId="321"/>
            <ac:spMk id="107" creationId="{974824B4-8E6D-F5D1-99D9-670EFEA6E592}"/>
          </ac:spMkLst>
        </pc:spChg>
        <pc:grpChg chg="add del mod">
          <ac:chgData name="瑀婕 陳" userId="c176ebd2e60a71ab" providerId="LiveId" clId="{8BF781EB-BD10-4715-8B21-CDF06325239B}" dt="2022-11-18T01:53:35.769" v="9421" actId="478"/>
          <ac:grpSpMkLst>
            <pc:docMk/>
            <pc:sldMk cId="3119172661" sldId="321"/>
            <ac:grpSpMk id="15" creationId="{2CDEC301-52AE-CD44-CDEE-79915F3A4E79}"/>
          </ac:grpSpMkLst>
        </pc:grpChg>
        <pc:grpChg chg="add mod">
          <ac:chgData name="瑀婕 陳" userId="c176ebd2e60a71ab" providerId="LiveId" clId="{8BF781EB-BD10-4715-8B21-CDF06325239B}" dt="2022-11-18T01:53:46.551" v="9423" actId="1076"/>
          <ac:grpSpMkLst>
            <pc:docMk/>
            <pc:sldMk cId="3119172661" sldId="321"/>
            <ac:grpSpMk id="19" creationId="{E921DD06-85E7-9119-3AFB-974B8280BD14}"/>
          </ac:grpSpMkLst>
        </pc:grpChg>
        <pc:grpChg chg="mod">
          <ac:chgData name="瑀婕 陳" userId="c176ebd2e60a71ab" providerId="LiveId" clId="{8BF781EB-BD10-4715-8B21-CDF06325239B}" dt="2022-11-18T01:53:41.646" v="9422"/>
          <ac:grpSpMkLst>
            <pc:docMk/>
            <pc:sldMk cId="3119172661" sldId="321"/>
            <ac:grpSpMk id="54" creationId="{00D7893C-0729-17E5-9ECB-AAB4F710B290}"/>
          </ac:grpSpMkLst>
        </pc:grpChg>
        <pc:grpChg chg="add mod">
          <ac:chgData name="瑀婕 陳" userId="c176ebd2e60a71ab" providerId="LiveId" clId="{8BF781EB-BD10-4715-8B21-CDF06325239B}" dt="2022-11-18T01:53:55.201" v="9425" actId="1076"/>
          <ac:grpSpMkLst>
            <pc:docMk/>
            <pc:sldMk cId="3119172661" sldId="321"/>
            <ac:grpSpMk id="64" creationId="{2D49BC6C-82EE-DE8E-47E1-8991DAA117AF}"/>
          </ac:grpSpMkLst>
        </pc:grpChg>
        <pc:grpChg chg="mod">
          <ac:chgData name="瑀婕 陳" userId="c176ebd2e60a71ab" providerId="LiveId" clId="{8BF781EB-BD10-4715-8B21-CDF06325239B}" dt="2022-11-18T01:53:52.142" v="9424"/>
          <ac:grpSpMkLst>
            <pc:docMk/>
            <pc:sldMk cId="3119172661" sldId="321"/>
            <ac:grpSpMk id="66" creationId="{9D8A3854-C204-5C7C-6C66-2E5D558D8BBD}"/>
          </ac:grpSpMkLst>
        </pc:grpChg>
        <pc:grpChg chg="del">
          <ac:chgData name="瑀婕 陳" userId="c176ebd2e60a71ab" providerId="LiveId" clId="{8BF781EB-BD10-4715-8B21-CDF06325239B}" dt="2022-11-18T01:54:01.406" v="9426" actId="478"/>
          <ac:grpSpMkLst>
            <pc:docMk/>
            <pc:sldMk cId="3119172661" sldId="321"/>
            <ac:grpSpMk id="72" creationId="{ADA5C4D7-4576-6FD3-D8A5-105D7E274D82}"/>
          </ac:grpSpMkLst>
        </pc:grpChg>
        <pc:grpChg chg="del">
          <ac:chgData name="瑀婕 陳" userId="c176ebd2e60a71ab" providerId="LiveId" clId="{8BF781EB-BD10-4715-8B21-CDF06325239B}" dt="2022-11-18T01:52:10.735" v="9413" actId="478"/>
          <ac:grpSpMkLst>
            <pc:docMk/>
            <pc:sldMk cId="3119172661" sldId="321"/>
            <ac:grpSpMk id="76" creationId="{087D5180-EC66-526A-4E75-E72CEEEB4F2C}"/>
          </ac:grpSpMkLst>
        </pc:grpChg>
        <pc:grpChg chg="add mod">
          <ac:chgData name="瑀婕 陳" userId="c176ebd2e60a71ab" providerId="LiveId" clId="{8BF781EB-BD10-4715-8B21-CDF06325239B}" dt="2022-11-18T01:54:50.886" v="9430" actId="1076"/>
          <ac:grpSpMkLst>
            <pc:docMk/>
            <pc:sldMk cId="3119172661" sldId="321"/>
            <ac:grpSpMk id="81" creationId="{3C60D00F-962D-B43E-5291-0E8FA6186E27}"/>
          </ac:grpSpMkLst>
        </pc:grpChg>
        <pc:grpChg chg="del">
          <ac:chgData name="瑀婕 陳" userId="c176ebd2e60a71ab" providerId="LiveId" clId="{8BF781EB-BD10-4715-8B21-CDF06325239B}" dt="2022-11-18T01:52:10" v="9412" actId="478"/>
          <ac:grpSpMkLst>
            <pc:docMk/>
            <pc:sldMk cId="3119172661" sldId="321"/>
            <ac:grpSpMk id="108" creationId="{D35BFCC0-0D95-43BF-7102-B622420B22B2}"/>
          </ac:grpSpMkLst>
        </pc:grpChg>
        <pc:grpChg chg="del">
          <ac:chgData name="瑀婕 陳" userId="c176ebd2e60a71ab" providerId="LiveId" clId="{8BF781EB-BD10-4715-8B21-CDF06325239B}" dt="2022-11-18T01:52:12.807" v="9416" actId="478"/>
          <ac:grpSpMkLst>
            <pc:docMk/>
            <pc:sldMk cId="3119172661" sldId="321"/>
            <ac:grpSpMk id="119" creationId="{C31BE6C7-3435-949E-94C4-F25B56BA8656}"/>
          </ac:grpSpMkLst>
        </pc:grpChg>
        <pc:picChg chg="mod">
          <ac:chgData name="瑀婕 陳" userId="c176ebd2e60a71ab" providerId="LiveId" clId="{8BF781EB-BD10-4715-8B21-CDF06325239B}" dt="2022-11-18T01:53:31.373" v="9419"/>
          <ac:picMkLst>
            <pc:docMk/>
            <pc:sldMk cId="3119172661" sldId="321"/>
            <ac:picMk id="18" creationId="{2F30B7F1-FCF1-265D-34D5-CC1CAE926B8F}"/>
          </ac:picMkLst>
        </pc:picChg>
        <pc:picChg chg="mod">
          <ac:chgData name="瑀婕 陳" userId="c176ebd2e60a71ab" providerId="LiveId" clId="{8BF781EB-BD10-4715-8B21-CDF06325239B}" dt="2022-11-18T01:53:41.646" v="9422"/>
          <ac:picMkLst>
            <pc:docMk/>
            <pc:sldMk cId="3119172661" sldId="321"/>
            <ac:picMk id="55" creationId="{6D6AA979-64B3-ECEB-90CB-7D76BCD18149}"/>
          </ac:picMkLst>
        </pc:picChg>
        <pc:picChg chg="mod">
          <ac:chgData name="瑀婕 陳" userId="c176ebd2e60a71ab" providerId="LiveId" clId="{8BF781EB-BD10-4715-8B21-CDF06325239B}" dt="2022-11-18T01:53:52.142" v="9424"/>
          <ac:picMkLst>
            <pc:docMk/>
            <pc:sldMk cId="3119172661" sldId="321"/>
            <ac:picMk id="67" creationId="{34DF0389-3E9F-E295-299A-0E4FE9D93C8F}"/>
          </ac:picMkLst>
        </pc:picChg>
        <pc:picChg chg="mod">
          <ac:chgData name="瑀婕 陳" userId="c176ebd2e60a71ab" providerId="LiveId" clId="{8BF781EB-BD10-4715-8B21-CDF06325239B}" dt="2022-11-18T01:54:47.137" v="9429"/>
          <ac:picMkLst>
            <pc:docMk/>
            <pc:sldMk cId="3119172661" sldId="321"/>
            <ac:picMk id="84" creationId="{BF9EB311-4FCA-60CD-4222-7A5A44D3916A}"/>
          </ac:picMkLst>
        </pc:picChg>
        <pc:picChg chg="del">
          <ac:chgData name="瑀婕 陳" userId="c176ebd2e60a71ab" providerId="LiveId" clId="{8BF781EB-BD10-4715-8B21-CDF06325239B}" dt="2022-11-18T01:55:01.063" v="9433" actId="478"/>
          <ac:picMkLst>
            <pc:docMk/>
            <pc:sldMk cId="3119172661" sldId="321"/>
            <ac:picMk id="97" creationId="{9B8BE8B7-9E6E-A482-D5F2-06DEAB333BEA}"/>
          </ac:picMkLst>
        </pc:picChg>
        <pc:picChg chg="del">
          <ac:chgData name="瑀婕 陳" userId="c176ebd2e60a71ab" providerId="LiveId" clId="{8BF781EB-BD10-4715-8B21-CDF06325239B}" dt="2022-11-18T01:55:00.272" v="9432" actId="478"/>
          <ac:picMkLst>
            <pc:docMk/>
            <pc:sldMk cId="3119172661" sldId="321"/>
            <ac:picMk id="98" creationId="{1A596BB4-5F41-F65B-A097-3894B6B33293}"/>
          </ac:picMkLst>
        </pc:picChg>
        <pc:picChg chg="del">
          <ac:chgData name="瑀婕 陳" userId="c176ebd2e60a71ab" providerId="LiveId" clId="{8BF781EB-BD10-4715-8B21-CDF06325239B}" dt="2022-11-18T01:52:09.385" v="9411" actId="478"/>
          <ac:picMkLst>
            <pc:docMk/>
            <pc:sldMk cId="3119172661" sldId="321"/>
            <ac:picMk id="115" creationId="{C332BE4B-D0C8-73EC-656A-E5B2868F4DDB}"/>
          </ac:picMkLst>
        </pc:picChg>
        <pc:picChg chg="del">
          <ac:chgData name="瑀婕 陳" userId="c176ebd2e60a71ab" providerId="LiveId" clId="{8BF781EB-BD10-4715-8B21-CDF06325239B}" dt="2022-11-18T01:54:02.831" v="9427" actId="478"/>
          <ac:picMkLst>
            <pc:docMk/>
            <pc:sldMk cId="3119172661" sldId="321"/>
            <ac:picMk id="116" creationId="{56F5A0FB-3530-6EE2-4507-C857294EA699}"/>
          </ac:picMkLst>
        </pc:picChg>
        <pc:picChg chg="del">
          <ac:chgData name="瑀婕 陳" userId="c176ebd2e60a71ab" providerId="LiveId" clId="{8BF781EB-BD10-4715-8B21-CDF06325239B}" dt="2022-11-18T01:54:03.539" v="9428" actId="478"/>
          <ac:picMkLst>
            <pc:docMk/>
            <pc:sldMk cId="3119172661" sldId="321"/>
            <ac:picMk id="117" creationId="{68870448-6938-7684-A24D-701F17023962}"/>
          </ac:picMkLst>
        </pc:picChg>
        <pc:picChg chg="del">
          <ac:chgData name="瑀婕 陳" userId="c176ebd2e60a71ab" providerId="LiveId" clId="{8BF781EB-BD10-4715-8B21-CDF06325239B}" dt="2022-11-18T01:52:12.153" v="9415" actId="478"/>
          <ac:picMkLst>
            <pc:docMk/>
            <pc:sldMk cId="3119172661" sldId="321"/>
            <ac:picMk id="126" creationId="{C692827E-C709-B195-142F-D4D61439BAB0}"/>
          </ac:picMkLst>
        </pc:picChg>
      </pc:sldChg>
      <pc:sldChg chg="addSp modSp add mod">
        <pc:chgData name="瑀婕 陳" userId="c176ebd2e60a71ab" providerId="LiveId" clId="{8BF781EB-BD10-4715-8B21-CDF06325239B}" dt="2022-11-22T06:03:23.031" v="9539" actId="164"/>
        <pc:sldMkLst>
          <pc:docMk/>
          <pc:sldMk cId="4265696955" sldId="322"/>
        </pc:sldMkLst>
        <pc:spChg chg="mod">
          <ac:chgData name="瑀婕 陳" userId="c176ebd2e60a71ab" providerId="LiveId" clId="{8BF781EB-BD10-4715-8B21-CDF06325239B}" dt="2022-11-22T06:03:23.031" v="9539" actId="164"/>
          <ac:spMkLst>
            <pc:docMk/>
            <pc:sldMk cId="4265696955" sldId="322"/>
            <ac:spMk id="4" creationId="{0437D985-BE26-481E-A8BB-00DA81044227}"/>
          </ac:spMkLst>
        </pc:spChg>
        <pc:spChg chg="mod">
          <ac:chgData name="瑀婕 陳" userId="c176ebd2e60a71ab" providerId="LiveId" clId="{8BF781EB-BD10-4715-8B21-CDF06325239B}" dt="2022-11-22T06:03:23.031" v="9539" actId="164"/>
          <ac:spMkLst>
            <pc:docMk/>
            <pc:sldMk cId="4265696955" sldId="322"/>
            <ac:spMk id="11" creationId="{5BEF17F6-F4B5-4125-AB59-C670B0A08CAF}"/>
          </ac:spMkLst>
        </pc:spChg>
        <pc:spChg chg="mod">
          <ac:chgData name="瑀婕 陳" userId="c176ebd2e60a71ab" providerId="LiveId" clId="{8BF781EB-BD10-4715-8B21-CDF06325239B}" dt="2022-11-22T06:03:23.031" v="9539" actId="164"/>
          <ac:spMkLst>
            <pc:docMk/>
            <pc:sldMk cId="4265696955" sldId="322"/>
            <ac:spMk id="14" creationId="{C14061B9-BD6F-4370-ADAF-725723B0066D}"/>
          </ac:spMkLst>
        </pc:spChg>
        <pc:spChg chg="mod">
          <ac:chgData name="瑀婕 陳" userId="c176ebd2e60a71ab" providerId="LiveId" clId="{8BF781EB-BD10-4715-8B21-CDF06325239B}" dt="2022-11-22T06:03:23.031" v="9539" actId="164"/>
          <ac:spMkLst>
            <pc:docMk/>
            <pc:sldMk cId="4265696955" sldId="322"/>
            <ac:spMk id="19" creationId="{CF21968D-83E6-B74D-147A-3AF4A2A7E3DA}"/>
          </ac:spMkLst>
        </pc:spChg>
        <pc:spChg chg="mod">
          <ac:chgData name="瑀婕 陳" userId="c176ebd2e60a71ab" providerId="LiveId" clId="{8BF781EB-BD10-4715-8B21-CDF06325239B}" dt="2022-11-22T06:03:23.031" v="9539" actId="164"/>
          <ac:spMkLst>
            <pc:docMk/>
            <pc:sldMk cId="4265696955" sldId="322"/>
            <ac:spMk id="20" creationId="{D4FD98EF-2CE1-503C-EEAD-4A9F1CEA2C59}"/>
          </ac:spMkLst>
        </pc:spChg>
        <pc:spChg chg="mod">
          <ac:chgData name="瑀婕 陳" userId="c176ebd2e60a71ab" providerId="LiveId" clId="{8BF781EB-BD10-4715-8B21-CDF06325239B}" dt="2022-11-18T08:46:29.919" v="9453" actId="2711"/>
          <ac:spMkLst>
            <pc:docMk/>
            <pc:sldMk cId="4265696955" sldId="322"/>
            <ac:spMk id="34" creationId="{FCF5B79C-29A3-4AF9-A9E9-4F539FB9F941}"/>
          </ac:spMkLst>
        </pc:spChg>
        <pc:spChg chg="mod">
          <ac:chgData name="瑀婕 陳" userId="c176ebd2e60a71ab" providerId="LiveId" clId="{8BF781EB-BD10-4715-8B21-CDF06325239B}" dt="2022-11-18T08:46:29.919" v="9453" actId="2711"/>
          <ac:spMkLst>
            <pc:docMk/>
            <pc:sldMk cId="4265696955" sldId="322"/>
            <ac:spMk id="36" creationId="{9D443DE4-32A7-40AE-AF7B-EBEFC5A25550}"/>
          </ac:spMkLst>
        </pc:spChg>
        <pc:spChg chg="mod">
          <ac:chgData name="瑀婕 陳" userId="c176ebd2e60a71ab" providerId="LiveId" clId="{8BF781EB-BD10-4715-8B21-CDF06325239B}" dt="2022-11-22T06:03:23.031" v="9539" actId="164"/>
          <ac:spMkLst>
            <pc:docMk/>
            <pc:sldMk cId="4265696955" sldId="322"/>
            <ac:spMk id="37" creationId="{8F799CFE-F965-4257-BF0D-9AD05BF39747}"/>
          </ac:spMkLst>
        </pc:spChg>
        <pc:spChg chg="mod">
          <ac:chgData name="瑀婕 陳" userId="c176ebd2e60a71ab" providerId="LiveId" clId="{8BF781EB-BD10-4715-8B21-CDF06325239B}" dt="2022-11-18T08:46:29.919" v="9453" actId="2711"/>
          <ac:spMkLst>
            <pc:docMk/>
            <pc:sldMk cId="4265696955" sldId="322"/>
            <ac:spMk id="63" creationId="{D208D746-8C7F-43E5-AB31-BF3E9E6EE15D}"/>
          </ac:spMkLst>
        </pc:spChg>
        <pc:spChg chg="mod">
          <ac:chgData name="瑀婕 陳" userId="c176ebd2e60a71ab" providerId="LiveId" clId="{8BF781EB-BD10-4715-8B21-CDF06325239B}" dt="2022-11-22T06:03:23.031" v="9539" actId="164"/>
          <ac:spMkLst>
            <pc:docMk/>
            <pc:sldMk cId="4265696955" sldId="322"/>
            <ac:spMk id="76" creationId="{EAE50D4A-A268-469A-B6EF-54F5F6A86BEB}"/>
          </ac:spMkLst>
        </pc:spChg>
        <pc:spChg chg="mod">
          <ac:chgData name="瑀婕 陳" userId="c176ebd2e60a71ab" providerId="LiveId" clId="{8BF781EB-BD10-4715-8B21-CDF06325239B}" dt="2022-11-22T06:03:23.031" v="9539" actId="164"/>
          <ac:spMkLst>
            <pc:docMk/>
            <pc:sldMk cId="4265696955" sldId="322"/>
            <ac:spMk id="82" creationId="{8F7EAEF7-0CBC-4BA8-BFFB-2B1178A55E60}"/>
          </ac:spMkLst>
        </pc:spChg>
        <pc:spChg chg="mod">
          <ac:chgData name="瑀婕 陳" userId="c176ebd2e60a71ab" providerId="LiveId" clId="{8BF781EB-BD10-4715-8B21-CDF06325239B}" dt="2022-11-22T06:03:23.031" v="9539" actId="164"/>
          <ac:spMkLst>
            <pc:docMk/>
            <pc:sldMk cId="4265696955" sldId="322"/>
            <ac:spMk id="83" creationId="{3862471F-4751-428A-8CFE-2AD535DC0F07}"/>
          </ac:spMkLst>
        </pc:spChg>
        <pc:spChg chg="mod">
          <ac:chgData name="瑀婕 陳" userId="c176ebd2e60a71ab" providerId="LiveId" clId="{8BF781EB-BD10-4715-8B21-CDF06325239B}" dt="2022-11-22T06:03:23.031" v="9539" actId="164"/>
          <ac:spMkLst>
            <pc:docMk/>
            <pc:sldMk cId="4265696955" sldId="322"/>
            <ac:spMk id="84" creationId="{53410CA3-BF86-4D16-A7CA-2EC325E3FEE5}"/>
          </ac:spMkLst>
        </pc:spChg>
        <pc:spChg chg="mod">
          <ac:chgData name="瑀婕 陳" userId="c176ebd2e60a71ab" providerId="LiveId" clId="{8BF781EB-BD10-4715-8B21-CDF06325239B}" dt="2022-11-18T08:46:44.868" v="9454" actId="947"/>
          <ac:spMkLst>
            <pc:docMk/>
            <pc:sldMk cId="4265696955" sldId="322"/>
            <ac:spMk id="94" creationId="{DF0CC776-13EE-DD51-1B79-FB939897EBE3}"/>
          </ac:spMkLst>
        </pc:spChg>
        <pc:spChg chg="mod">
          <ac:chgData name="瑀婕 陳" userId="c176ebd2e60a71ab" providerId="LiveId" clId="{8BF781EB-BD10-4715-8B21-CDF06325239B}" dt="2022-11-18T08:46:29.919" v="9453" actId="2711"/>
          <ac:spMkLst>
            <pc:docMk/>
            <pc:sldMk cId="4265696955" sldId="322"/>
            <ac:spMk id="96" creationId="{0E70B79E-599B-C341-A91D-D1FFEAE73727}"/>
          </ac:spMkLst>
        </pc:spChg>
        <pc:spChg chg="mod">
          <ac:chgData name="瑀婕 陳" userId="c176ebd2e60a71ab" providerId="LiveId" clId="{8BF781EB-BD10-4715-8B21-CDF06325239B}" dt="2022-11-18T08:46:44.868" v="9454" actId="947"/>
          <ac:spMkLst>
            <pc:docMk/>
            <pc:sldMk cId="4265696955" sldId="322"/>
            <ac:spMk id="99" creationId="{3ADA3005-0900-900E-ECF3-EE83ADE3D584}"/>
          </ac:spMkLst>
        </pc:spChg>
        <pc:grpChg chg="add mod">
          <ac:chgData name="瑀婕 陳" userId="c176ebd2e60a71ab" providerId="LiveId" clId="{8BF781EB-BD10-4715-8B21-CDF06325239B}" dt="2022-11-22T06:03:23.031" v="9539" actId="164"/>
          <ac:grpSpMkLst>
            <pc:docMk/>
            <pc:sldMk cId="4265696955" sldId="322"/>
            <ac:grpSpMk id="2" creationId="{5670545F-AA6E-FFA3-1571-85F7A8F23E4B}"/>
          </ac:grpSpMkLst>
        </pc:grpChg>
        <pc:grpChg chg="mod">
          <ac:chgData name="瑀婕 陳" userId="c176ebd2e60a71ab" providerId="LiveId" clId="{8BF781EB-BD10-4715-8B21-CDF06325239B}" dt="2022-11-22T06:03:23.031" v="9539" actId="164"/>
          <ac:grpSpMkLst>
            <pc:docMk/>
            <pc:sldMk cId="4265696955" sldId="322"/>
            <ac:grpSpMk id="5" creationId="{65DBB772-F4E7-1011-2034-589E79E0B6FA}"/>
          </ac:grpSpMkLst>
        </pc:grpChg>
        <pc:grpChg chg="mod">
          <ac:chgData name="瑀婕 陳" userId="c176ebd2e60a71ab" providerId="LiveId" clId="{8BF781EB-BD10-4715-8B21-CDF06325239B}" dt="2022-11-22T06:03:23.031" v="9539" actId="164"/>
          <ac:grpSpMkLst>
            <pc:docMk/>
            <pc:sldMk cId="4265696955" sldId="322"/>
            <ac:grpSpMk id="100" creationId="{EB09E0FD-3195-BFAD-4100-0BF567C54D7F}"/>
          </ac:grpSpMkLst>
        </pc:grpChg>
        <pc:cxnChg chg="mod">
          <ac:chgData name="瑀婕 陳" userId="c176ebd2e60a71ab" providerId="LiveId" clId="{8BF781EB-BD10-4715-8B21-CDF06325239B}" dt="2022-11-22T06:03:23.031" v="9539" actId="164"/>
          <ac:cxnSpMkLst>
            <pc:docMk/>
            <pc:sldMk cId="4265696955" sldId="322"/>
            <ac:cxnSpMk id="6" creationId="{40CFB4C5-4425-4D91-BEBF-C7B72A930C3E}"/>
          </ac:cxnSpMkLst>
        </pc:cxnChg>
        <pc:cxnChg chg="mod">
          <ac:chgData name="瑀婕 陳" userId="c176ebd2e60a71ab" providerId="LiveId" clId="{8BF781EB-BD10-4715-8B21-CDF06325239B}" dt="2022-11-22T06:03:23.031" v="9539" actId="164"/>
          <ac:cxnSpMkLst>
            <pc:docMk/>
            <pc:sldMk cId="4265696955" sldId="322"/>
            <ac:cxnSpMk id="7" creationId="{84F9BFCD-EE24-4199-94C4-3EF717FF8B42}"/>
          </ac:cxnSpMkLst>
        </pc:cxnChg>
        <pc:cxnChg chg="mod">
          <ac:chgData name="瑀婕 陳" userId="c176ebd2e60a71ab" providerId="LiveId" clId="{8BF781EB-BD10-4715-8B21-CDF06325239B}" dt="2022-11-22T06:03:23.031" v="9539" actId="164"/>
          <ac:cxnSpMkLst>
            <pc:docMk/>
            <pc:sldMk cId="4265696955" sldId="322"/>
            <ac:cxnSpMk id="22" creationId="{16A68F68-6E34-2171-C3F1-2A8FC93E14EA}"/>
          </ac:cxnSpMkLst>
        </pc:cxnChg>
        <pc:cxnChg chg="mod">
          <ac:chgData name="瑀婕 陳" userId="c176ebd2e60a71ab" providerId="LiveId" clId="{8BF781EB-BD10-4715-8B21-CDF06325239B}" dt="2022-11-22T06:03:23.031" v="9539" actId="164"/>
          <ac:cxnSpMkLst>
            <pc:docMk/>
            <pc:sldMk cId="4265696955" sldId="322"/>
            <ac:cxnSpMk id="26" creationId="{AEFFFE8B-749E-C198-7371-354111C7FF8C}"/>
          </ac:cxnSpMkLst>
        </pc:cxnChg>
        <pc:cxnChg chg="mod">
          <ac:chgData name="瑀婕 陳" userId="c176ebd2e60a71ab" providerId="LiveId" clId="{8BF781EB-BD10-4715-8B21-CDF06325239B}" dt="2022-11-22T06:03:23.031" v="9539" actId="164"/>
          <ac:cxnSpMkLst>
            <pc:docMk/>
            <pc:sldMk cId="4265696955" sldId="322"/>
            <ac:cxnSpMk id="29" creationId="{4DD69C42-C850-8931-AA40-A35136692F19}"/>
          </ac:cxnSpMkLst>
        </pc:cxnChg>
        <pc:cxnChg chg="mod">
          <ac:chgData name="瑀婕 陳" userId="c176ebd2e60a71ab" providerId="LiveId" clId="{8BF781EB-BD10-4715-8B21-CDF06325239B}" dt="2022-11-22T06:03:23.031" v="9539" actId="164"/>
          <ac:cxnSpMkLst>
            <pc:docMk/>
            <pc:sldMk cId="4265696955" sldId="322"/>
            <ac:cxnSpMk id="32" creationId="{AEA98817-1D5C-3543-5576-045DE65F7420}"/>
          </ac:cxnSpMkLst>
        </pc:cxnChg>
        <pc:cxnChg chg="mod">
          <ac:chgData name="瑀婕 陳" userId="c176ebd2e60a71ab" providerId="LiveId" clId="{8BF781EB-BD10-4715-8B21-CDF06325239B}" dt="2022-11-22T06:03:23.031" v="9539" actId="164"/>
          <ac:cxnSpMkLst>
            <pc:docMk/>
            <pc:sldMk cId="4265696955" sldId="322"/>
            <ac:cxnSpMk id="33" creationId="{9A1FF380-CD5B-0244-8067-D42E9BA4CB47}"/>
          </ac:cxnSpMkLst>
        </pc:cxnChg>
        <pc:cxnChg chg="mod">
          <ac:chgData name="瑀婕 陳" userId="c176ebd2e60a71ab" providerId="LiveId" clId="{8BF781EB-BD10-4715-8B21-CDF06325239B}" dt="2022-11-22T06:03:23.031" v="9539" actId="164"/>
          <ac:cxnSpMkLst>
            <pc:docMk/>
            <pc:sldMk cId="4265696955" sldId="322"/>
            <ac:cxnSpMk id="38" creationId="{D4F7AA6B-B2B8-4E50-B5CB-7EDA3D363091}"/>
          </ac:cxnSpMkLst>
        </pc:cxnChg>
        <pc:cxnChg chg="mod">
          <ac:chgData name="瑀婕 陳" userId="c176ebd2e60a71ab" providerId="LiveId" clId="{8BF781EB-BD10-4715-8B21-CDF06325239B}" dt="2022-11-22T06:03:23.031" v="9539" actId="164"/>
          <ac:cxnSpMkLst>
            <pc:docMk/>
            <pc:sldMk cId="4265696955" sldId="322"/>
            <ac:cxnSpMk id="39" creationId="{4FD12E8B-DD1B-2288-1D62-A42A7B40DBCD}"/>
          </ac:cxnSpMkLst>
        </pc:cxnChg>
        <pc:cxnChg chg="mod">
          <ac:chgData name="瑀婕 陳" userId="c176ebd2e60a71ab" providerId="LiveId" clId="{8BF781EB-BD10-4715-8B21-CDF06325239B}" dt="2022-11-22T06:03:23.031" v="9539" actId="164"/>
          <ac:cxnSpMkLst>
            <pc:docMk/>
            <pc:sldMk cId="4265696955" sldId="322"/>
            <ac:cxnSpMk id="60" creationId="{2DA7D05D-E667-4105-9DA4-BAC2632E7035}"/>
          </ac:cxnSpMkLst>
        </pc:cxnChg>
        <pc:cxnChg chg="mod">
          <ac:chgData name="瑀婕 陳" userId="c176ebd2e60a71ab" providerId="LiveId" clId="{8BF781EB-BD10-4715-8B21-CDF06325239B}" dt="2022-11-22T06:03:23.031" v="9539" actId="164"/>
          <ac:cxnSpMkLst>
            <pc:docMk/>
            <pc:sldMk cId="4265696955" sldId="322"/>
            <ac:cxnSpMk id="91" creationId="{BF986176-86AB-6608-942E-063134265422}"/>
          </ac:cxnSpMkLst>
        </pc:cxnChg>
        <pc:cxnChg chg="mod">
          <ac:chgData name="瑀婕 陳" userId="c176ebd2e60a71ab" providerId="LiveId" clId="{8BF781EB-BD10-4715-8B21-CDF06325239B}" dt="2022-11-22T06:03:23.031" v="9539" actId="164"/>
          <ac:cxnSpMkLst>
            <pc:docMk/>
            <pc:sldMk cId="4265696955" sldId="322"/>
            <ac:cxnSpMk id="106" creationId="{F1A80B10-BBA4-BA92-2455-C89BB773027E}"/>
          </ac:cxnSpMkLst>
        </pc:cxnChg>
      </pc:sldChg>
      <pc:sldChg chg="modSp add del mod">
        <pc:chgData name="瑀婕 陳" userId="c176ebd2e60a71ab" providerId="LiveId" clId="{8BF781EB-BD10-4715-8B21-CDF06325239B}" dt="2022-11-22T06:07:57.493" v="9557"/>
        <pc:sldMkLst>
          <pc:docMk/>
          <pc:sldMk cId="1142692248" sldId="323"/>
        </pc:sldMkLst>
        <pc:spChg chg="mod">
          <ac:chgData name="瑀婕 陳" userId="c176ebd2e60a71ab" providerId="LiveId" clId="{8BF781EB-BD10-4715-8B21-CDF06325239B}" dt="2022-11-22T06:07:57.135" v="9556" actId="20577"/>
          <ac:spMkLst>
            <pc:docMk/>
            <pc:sldMk cId="1142692248" sldId="323"/>
            <ac:spMk id="15" creationId="{85F69653-EFE0-378D-197D-9A667155F90B}"/>
          </ac:spMkLst>
        </pc:spChg>
      </pc:sldChg>
      <pc:sldChg chg="addSp delSp modSp add mod">
        <pc:chgData name="瑀婕 陳" userId="c176ebd2e60a71ab" providerId="LiveId" clId="{8BF781EB-BD10-4715-8B21-CDF06325239B}" dt="2022-11-22T06:36:39.883" v="9978" actId="164"/>
        <pc:sldMkLst>
          <pc:docMk/>
          <pc:sldMk cId="3210953555" sldId="323"/>
        </pc:sldMkLst>
        <pc:spChg chg="del">
          <ac:chgData name="瑀婕 陳" userId="c176ebd2e60a71ab" providerId="LiveId" clId="{8BF781EB-BD10-4715-8B21-CDF06325239B}" dt="2022-11-22T06:23:54.485" v="9574" actId="478"/>
          <ac:spMkLst>
            <pc:docMk/>
            <pc:sldMk cId="3210953555" sldId="323"/>
            <ac:spMk id="3" creationId="{B67E2C1A-10A3-4505-ACC8-BD0BC75E2EE6}"/>
          </ac:spMkLst>
        </pc:spChg>
        <pc:spChg chg="del mod topLvl">
          <ac:chgData name="瑀婕 陳" userId="c176ebd2e60a71ab" providerId="LiveId" clId="{8BF781EB-BD10-4715-8B21-CDF06325239B}" dt="2022-11-22T06:23:52.474" v="9573" actId="478"/>
          <ac:spMkLst>
            <pc:docMk/>
            <pc:sldMk cId="3210953555" sldId="323"/>
            <ac:spMk id="4" creationId="{0437D985-BE26-481E-A8BB-00DA81044227}"/>
          </ac:spMkLst>
        </pc:spChg>
        <pc:spChg chg="mod topLvl">
          <ac:chgData name="瑀婕 陳" userId="c176ebd2e60a71ab" providerId="LiveId" clId="{8BF781EB-BD10-4715-8B21-CDF06325239B}" dt="2022-11-22T06:36:39.883" v="9978" actId="164"/>
          <ac:spMkLst>
            <pc:docMk/>
            <pc:sldMk cId="3210953555" sldId="323"/>
            <ac:spMk id="11" creationId="{5BEF17F6-F4B5-4125-AB59-C670B0A08CAF}"/>
          </ac:spMkLst>
        </pc:spChg>
        <pc:spChg chg="del mod topLvl">
          <ac:chgData name="瑀婕 陳" userId="c176ebd2e60a71ab" providerId="LiveId" clId="{8BF781EB-BD10-4715-8B21-CDF06325239B}" dt="2022-11-22T06:23:52.474" v="9573" actId="478"/>
          <ac:spMkLst>
            <pc:docMk/>
            <pc:sldMk cId="3210953555" sldId="323"/>
            <ac:spMk id="14" creationId="{C14061B9-BD6F-4370-ADAF-725723B0066D}"/>
          </ac:spMkLst>
        </pc:spChg>
        <pc:spChg chg="mod">
          <ac:chgData name="瑀婕 陳" userId="c176ebd2e60a71ab" providerId="LiveId" clId="{8BF781EB-BD10-4715-8B21-CDF06325239B}" dt="2022-11-22T06:23:39.407" v="9571" actId="20577"/>
          <ac:spMkLst>
            <pc:docMk/>
            <pc:sldMk cId="3210953555" sldId="323"/>
            <ac:spMk id="15" creationId="{85F69653-EFE0-378D-197D-9A667155F90B}"/>
          </ac:spMkLst>
        </pc:spChg>
        <pc:spChg chg="add mod">
          <ac:chgData name="瑀婕 陳" userId="c176ebd2e60a71ab" providerId="LiveId" clId="{8BF781EB-BD10-4715-8B21-CDF06325239B}" dt="2022-11-22T06:36:39.883" v="9978" actId="164"/>
          <ac:spMkLst>
            <pc:docMk/>
            <pc:sldMk cId="3210953555" sldId="323"/>
            <ac:spMk id="18" creationId="{440FDA47-7E2F-80FE-3322-051240F2A563}"/>
          </ac:spMkLst>
        </pc:spChg>
        <pc:spChg chg="del mod topLvl">
          <ac:chgData name="瑀婕 陳" userId="c176ebd2e60a71ab" providerId="LiveId" clId="{8BF781EB-BD10-4715-8B21-CDF06325239B}" dt="2022-11-22T06:23:52.474" v="9573" actId="478"/>
          <ac:spMkLst>
            <pc:docMk/>
            <pc:sldMk cId="3210953555" sldId="323"/>
            <ac:spMk id="19" creationId="{CF21968D-83E6-B74D-147A-3AF4A2A7E3DA}"/>
          </ac:spMkLst>
        </pc:spChg>
        <pc:spChg chg="del mod topLvl">
          <ac:chgData name="瑀婕 陳" userId="c176ebd2e60a71ab" providerId="LiveId" clId="{8BF781EB-BD10-4715-8B21-CDF06325239B}" dt="2022-11-22T06:23:54.485" v="9574" actId="478"/>
          <ac:spMkLst>
            <pc:docMk/>
            <pc:sldMk cId="3210953555" sldId="323"/>
            <ac:spMk id="20" creationId="{D4FD98EF-2CE1-503C-EEAD-4A9F1CEA2C59}"/>
          </ac:spMkLst>
        </pc:spChg>
        <pc:spChg chg="add mod">
          <ac:chgData name="瑀婕 陳" userId="c176ebd2e60a71ab" providerId="LiveId" clId="{8BF781EB-BD10-4715-8B21-CDF06325239B}" dt="2022-11-22T06:36:39.883" v="9978" actId="164"/>
          <ac:spMkLst>
            <pc:docMk/>
            <pc:sldMk cId="3210953555" sldId="323"/>
            <ac:spMk id="23" creationId="{273D9B10-5C69-214A-8D46-1B780358F43A}"/>
          </ac:spMkLst>
        </pc:spChg>
        <pc:spChg chg="add mod">
          <ac:chgData name="瑀婕 陳" userId="c176ebd2e60a71ab" providerId="LiveId" clId="{8BF781EB-BD10-4715-8B21-CDF06325239B}" dt="2022-11-22T06:36:39.883" v="9978" actId="164"/>
          <ac:spMkLst>
            <pc:docMk/>
            <pc:sldMk cId="3210953555" sldId="323"/>
            <ac:spMk id="25" creationId="{65AD3A28-7B9E-2C2F-B0B9-7793641D5C4E}"/>
          </ac:spMkLst>
        </pc:spChg>
        <pc:spChg chg="add mod">
          <ac:chgData name="瑀婕 陳" userId="c176ebd2e60a71ab" providerId="LiveId" clId="{8BF781EB-BD10-4715-8B21-CDF06325239B}" dt="2022-11-22T06:36:39.883" v="9978" actId="164"/>
          <ac:spMkLst>
            <pc:docMk/>
            <pc:sldMk cId="3210953555" sldId="323"/>
            <ac:spMk id="28" creationId="{2D225417-16A9-A25E-09EB-B8F1ED0121C7}"/>
          </ac:spMkLst>
        </pc:spChg>
        <pc:spChg chg="add mod">
          <ac:chgData name="瑀婕 陳" userId="c176ebd2e60a71ab" providerId="LiveId" clId="{8BF781EB-BD10-4715-8B21-CDF06325239B}" dt="2022-11-22T06:36:39.883" v="9978" actId="164"/>
          <ac:spMkLst>
            <pc:docMk/>
            <pc:sldMk cId="3210953555" sldId="323"/>
            <ac:spMk id="31" creationId="{084D7BB1-137C-1B52-C95C-8C17A5EE63D5}"/>
          </ac:spMkLst>
        </pc:spChg>
        <pc:spChg chg="mod">
          <ac:chgData name="瑀婕 陳" userId="c176ebd2e60a71ab" providerId="LiveId" clId="{8BF781EB-BD10-4715-8B21-CDF06325239B}" dt="2022-11-22T06:23:48.328" v="9572" actId="165"/>
          <ac:spMkLst>
            <pc:docMk/>
            <pc:sldMk cId="3210953555" sldId="323"/>
            <ac:spMk id="34" creationId="{FCF5B79C-29A3-4AF9-A9E9-4F539FB9F941}"/>
          </ac:spMkLst>
        </pc:spChg>
        <pc:spChg chg="mod">
          <ac:chgData name="瑀婕 陳" userId="c176ebd2e60a71ab" providerId="LiveId" clId="{8BF781EB-BD10-4715-8B21-CDF06325239B}" dt="2022-11-22T06:23:48.328" v="9572" actId="165"/>
          <ac:spMkLst>
            <pc:docMk/>
            <pc:sldMk cId="3210953555" sldId="323"/>
            <ac:spMk id="36" creationId="{9D443DE4-32A7-40AE-AF7B-EBEFC5A25550}"/>
          </ac:spMkLst>
        </pc:spChg>
        <pc:spChg chg="del mod topLvl">
          <ac:chgData name="瑀婕 陳" userId="c176ebd2e60a71ab" providerId="LiveId" clId="{8BF781EB-BD10-4715-8B21-CDF06325239B}" dt="2022-11-22T06:23:52.474" v="9573" actId="478"/>
          <ac:spMkLst>
            <pc:docMk/>
            <pc:sldMk cId="3210953555" sldId="323"/>
            <ac:spMk id="37" creationId="{8F799CFE-F965-4257-BF0D-9AD05BF39747}"/>
          </ac:spMkLst>
        </pc:spChg>
        <pc:spChg chg="add mod">
          <ac:chgData name="瑀婕 陳" userId="c176ebd2e60a71ab" providerId="LiveId" clId="{8BF781EB-BD10-4715-8B21-CDF06325239B}" dt="2022-11-22T06:36:39.883" v="9978" actId="164"/>
          <ac:spMkLst>
            <pc:docMk/>
            <pc:sldMk cId="3210953555" sldId="323"/>
            <ac:spMk id="40" creationId="{8D972E66-D122-C46D-E23C-A10A21DEB927}"/>
          </ac:spMkLst>
        </pc:spChg>
        <pc:spChg chg="add mod">
          <ac:chgData name="瑀婕 陳" userId="c176ebd2e60a71ab" providerId="LiveId" clId="{8BF781EB-BD10-4715-8B21-CDF06325239B}" dt="2022-11-22T06:36:39.883" v="9978" actId="164"/>
          <ac:spMkLst>
            <pc:docMk/>
            <pc:sldMk cId="3210953555" sldId="323"/>
            <ac:spMk id="42" creationId="{167E1826-4177-003F-9B9F-33C906E46168}"/>
          </ac:spMkLst>
        </pc:spChg>
        <pc:spChg chg="add mod">
          <ac:chgData name="瑀婕 陳" userId="c176ebd2e60a71ab" providerId="LiveId" clId="{8BF781EB-BD10-4715-8B21-CDF06325239B}" dt="2022-11-22T06:36:39.883" v="9978" actId="164"/>
          <ac:spMkLst>
            <pc:docMk/>
            <pc:sldMk cId="3210953555" sldId="323"/>
            <ac:spMk id="44" creationId="{BC25B05F-D713-E9EE-A394-60D32C3E7D0A}"/>
          </ac:spMkLst>
        </pc:spChg>
        <pc:spChg chg="mod">
          <ac:chgData name="瑀婕 陳" userId="c176ebd2e60a71ab" providerId="LiveId" clId="{8BF781EB-BD10-4715-8B21-CDF06325239B}" dt="2022-11-22T06:23:48.328" v="9572" actId="165"/>
          <ac:spMkLst>
            <pc:docMk/>
            <pc:sldMk cId="3210953555" sldId="323"/>
            <ac:spMk id="63" creationId="{D208D746-8C7F-43E5-AB31-BF3E9E6EE15D}"/>
          </ac:spMkLst>
        </pc:spChg>
        <pc:spChg chg="del mod topLvl">
          <ac:chgData name="瑀婕 陳" userId="c176ebd2e60a71ab" providerId="LiveId" clId="{8BF781EB-BD10-4715-8B21-CDF06325239B}" dt="2022-11-22T06:23:52.474" v="9573" actId="478"/>
          <ac:spMkLst>
            <pc:docMk/>
            <pc:sldMk cId="3210953555" sldId="323"/>
            <ac:spMk id="76" creationId="{EAE50D4A-A268-469A-B6EF-54F5F6A86BEB}"/>
          </ac:spMkLst>
        </pc:spChg>
        <pc:spChg chg="del mod topLvl">
          <ac:chgData name="瑀婕 陳" userId="c176ebd2e60a71ab" providerId="LiveId" clId="{8BF781EB-BD10-4715-8B21-CDF06325239B}" dt="2022-11-22T06:23:54.485" v="9574" actId="478"/>
          <ac:spMkLst>
            <pc:docMk/>
            <pc:sldMk cId="3210953555" sldId="323"/>
            <ac:spMk id="82" creationId="{8F7EAEF7-0CBC-4BA8-BFFB-2B1178A55E60}"/>
          </ac:spMkLst>
        </pc:spChg>
        <pc:spChg chg="del mod topLvl">
          <ac:chgData name="瑀婕 陳" userId="c176ebd2e60a71ab" providerId="LiveId" clId="{8BF781EB-BD10-4715-8B21-CDF06325239B}" dt="2022-11-22T06:23:52.474" v="9573" actId="478"/>
          <ac:spMkLst>
            <pc:docMk/>
            <pc:sldMk cId="3210953555" sldId="323"/>
            <ac:spMk id="83" creationId="{3862471F-4751-428A-8CFE-2AD535DC0F07}"/>
          </ac:spMkLst>
        </pc:spChg>
        <pc:spChg chg="del mod topLvl">
          <ac:chgData name="瑀婕 陳" userId="c176ebd2e60a71ab" providerId="LiveId" clId="{8BF781EB-BD10-4715-8B21-CDF06325239B}" dt="2022-11-22T06:23:52.474" v="9573" actId="478"/>
          <ac:spMkLst>
            <pc:docMk/>
            <pc:sldMk cId="3210953555" sldId="323"/>
            <ac:spMk id="84" creationId="{53410CA3-BF86-4D16-A7CA-2EC325E3FEE5}"/>
          </ac:spMkLst>
        </pc:spChg>
        <pc:spChg chg="mod">
          <ac:chgData name="瑀婕 陳" userId="c176ebd2e60a71ab" providerId="LiveId" clId="{8BF781EB-BD10-4715-8B21-CDF06325239B}" dt="2022-11-22T06:23:48.328" v="9572" actId="165"/>
          <ac:spMkLst>
            <pc:docMk/>
            <pc:sldMk cId="3210953555" sldId="323"/>
            <ac:spMk id="94" creationId="{DF0CC776-13EE-DD51-1B79-FB939897EBE3}"/>
          </ac:spMkLst>
        </pc:spChg>
        <pc:spChg chg="mod">
          <ac:chgData name="瑀婕 陳" userId="c176ebd2e60a71ab" providerId="LiveId" clId="{8BF781EB-BD10-4715-8B21-CDF06325239B}" dt="2022-11-22T06:23:48.328" v="9572" actId="165"/>
          <ac:spMkLst>
            <pc:docMk/>
            <pc:sldMk cId="3210953555" sldId="323"/>
            <ac:spMk id="96" creationId="{0E70B79E-599B-C341-A91D-D1FFEAE73727}"/>
          </ac:spMkLst>
        </pc:spChg>
        <pc:spChg chg="mod">
          <ac:chgData name="瑀婕 陳" userId="c176ebd2e60a71ab" providerId="LiveId" clId="{8BF781EB-BD10-4715-8B21-CDF06325239B}" dt="2022-11-22T06:23:48.328" v="9572" actId="165"/>
          <ac:spMkLst>
            <pc:docMk/>
            <pc:sldMk cId="3210953555" sldId="323"/>
            <ac:spMk id="99" creationId="{3ADA3005-0900-900E-ECF3-EE83ADE3D584}"/>
          </ac:spMkLst>
        </pc:spChg>
        <pc:grpChg chg="del">
          <ac:chgData name="瑀婕 陳" userId="c176ebd2e60a71ab" providerId="LiveId" clId="{8BF781EB-BD10-4715-8B21-CDF06325239B}" dt="2022-11-22T06:23:48.328" v="9572" actId="165"/>
          <ac:grpSpMkLst>
            <pc:docMk/>
            <pc:sldMk cId="3210953555" sldId="323"/>
            <ac:grpSpMk id="2" creationId="{5670545F-AA6E-FFA3-1571-85F7A8F23E4B}"/>
          </ac:grpSpMkLst>
        </pc:grpChg>
        <pc:grpChg chg="del mod topLvl">
          <ac:chgData name="瑀婕 陳" userId="c176ebd2e60a71ab" providerId="LiveId" clId="{8BF781EB-BD10-4715-8B21-CDF06325239B}" dt="2022-11-22T06:23:55.567" v="9575" actId="478"/>
          <ac:grpSpMkLst>
            <pc:docMk/>
            <pc:sldMk cId="3210953555" sldId="323"/>
            <ac:grpSpMk id="5" creationId="{65DBB772-F4E7-1011-2034-589E79E0B6FA}"/>
          </ac:grpSpMkLst>
        </pc:grpChg>
        <pc:grpChg chg="add mod">
          <ac:chgData name="瑀婕 陳" userId="c176ebd2e60a71ab" providerId="LiveId" clId="{8BF781EB-BD10-4715-8B21-CDF06325239B}" dt="2022-11-22T06:36:39.883" v="9978" actId="164"/>
          <ac:grpSpMkLst>
            <pc:docMk/>
            <pc:sldMk cId="3210953555" sldId="323"/>
            <ac:grpSpMk id="45" creationId="{18527D3A-F192-3CD8-A3E7-591CC319FABC}"/>
          </ac:grpSpMkLst>
        </pc:grpChg>
        <pc:grpChg chg="mod">
          <ac:chgData name="瑀婕 陳" userId="c176ebd2e60a71ab" providerId="LiveId" clId="{8BF781EB-BD10-4715-8B21-CDF06325239B}" dt="2022-11-22T06:23:48.328" v="9572" actId="165"/>
          <ac:grpSpMkLst>
            <pc:docMk/>
            <pc:sldMk cId="3210953555" sldId="323"/>
            <ac:grpSpMk id="93" creationId="{BD304389-CFE6-FD19-DFF9-B742168F87AF}"/>
          </ac:grpSpMkLst>
        </pc:grpChg>
        <pc:grpChg chg="del mod topLvl">
          <ac:chgData name="瑀婕 陳" userId="c176ebd2e60a71ab" providerId="LiveId" clId="{8BF781EB-BD10-4715-8B21-CDF06325239B}" dt="2022-11-22T06:23:55.567" v="9575" actId="478"/>
          <ac:grpSpMkLst>
            <pc:docMk/>
            <pc:sldMk cId="3210953555" sldId="323"/>
            <ac:grpSpMk id="100" creationId="{EB09E0FD-3195-BFAD-4100-0BF567C54D7F}"/>
          </ac:grpSpMkLst>
        </pc:grpChg>
        <pc:cxnChg chg="del mod topLvl">
          <ac:chgData name="瑀婕 陳" userId="c176ebd2e60a71ab" providerId="LiveId" clId="{8BF781EB-BD10-4715-8B21-CDF06325239B}" dt="2022-11-22T06:23:52.474" v="9573" actId="478"/>
          <ac:cxnSpMkLst>
            <pc:docMk/>
            <pc:sldMk cId="3210953555" sldId="323"/>
            <ac:cxnSpMk id="6" creationId="{40CFB4C5-4425-4D91-BEBF-C7B72A930C3E}"/>
          </ac:cxnSpMkLst>
        </pc:cxnChg>
        <pc:cxnChg chg="del mod topLvl">
          <ac:chgData name="瑀婕 陳" userId="c176ebd2e60a71ab" providerId="LiveId" clId="{8BF781EB-BD10-4715-8B21-CDF06325239B}" dt="2022-11-22T06:23:56.292" v="9576" actId="478"/>
          <ac:cxnSpMkLst>
            <pc:docMk/>
            <pc:sldMk cId="3210953555" sldId="323"/>
            <ac:cxnSpMk id="7" creationId="{84F9BFCD-EE24-4199-94C4-3EF717FF8B42}"/>
          </ac:cxnSpMkLst>
        </pc:cxnChg>
        <pc:cxnChg chg="add mod">
          <ac:chgData name="瑀婕 陳" userId="c176ebd2e60a71ab" providerId="LiveId" clId="{8BF781EB-BD10-4715-8B21-CDF06325239B}" dt="2022-11-22T06:36:39.883" v="9978" actId="164"/>
          <ac:cxnSpMkLst>
            <pc:docMk/>
            <pc:sldMk cId="3210953555" sldId="323"/>
            <ac:cxnSpMk id="9" creationId="{F8C805B7-53A0-5DC2-AD29-A234CB504D85}"/>
          </ac:cxnSpMkLst>
        </pc:cxnChg>
        <pc:cxnChg chg="add mod">
          <ac:chgData name="瑀婕 陳" userId="c176ebd2e60a71ab" providerId="LiveId" clId="{8BF781EB-BD10-4715-8B21-CDF06325239B}" dt="2022-11-22T06:36:39.883" v="9978" actId="164"/>
          <ac:cxnSpMkLst>
            <pc:docMk/>
            <pc:sldMk cId="3210953555" sldId="323"/>
            <ac:cxnSpMk id="21" creationId="{1A998A80-D9FF-1A26-5E01-DA4019FB9AEC}"/>
          </ac:cxnSpMkLst>
        </pc:cxnChg>
        <pc:cxnChg chg="del mod topLvl">
          <ac:chgData name="瑀婕 陳" userId="c176ebd2e60a71ab" providerId="LiveId" clId="{8BF781EB-BD10-4715-8B21-CDF06325239B}" dt="2022-11-22T06:23:52.474" v="9573" actId="478"/>
          <ac:cxnSpMkLst>
            <pc:docMk/>
            <pc:sldMk cId="3210953555" sldId="323"/>
            <ac:cxnSpMk id="22" creationId="{16A68F68-6E34-2171-C3F1-2A8FC93E14EA}"/>
          </ac:cxnSpMkLst>
        </pc:cxnChg>
        <pc:cxnChg chg="add mod">
          <ac:chgData name="瑀婕 陳" userId="c176ebd2e60a71ab" providerId="LiveId" clId="{8BF781EB-BD10-4715-8B21-CDF06325239B}" dt="2022-11-22T06:36:39.883" v="9978" actId="164"/>
          <ac:cxnSpMkLst>
            <pc:docMk/>
            <pc:sldMk cId="3210953555" sldId="323"/>
            <ac:cxnSpMk id="24" creationId="{FD069D74-3254-791E-8492-8DF297FB6D95}"/>
          </ac:cxnSpMkLst>
        </pc:cxnChg>
        <pc:cxnChg chg="del mod topLvl">
          <ac:chgData name="瑀婕 陳" userId="c176ebd2e60a71ab" providerId="LiveId" clId="{8BF781EB-BD10-4715-8B21-CDF06325239B}" dt="2022-11-22T06:23:54.485" v="9574" actId="478"/>
          <ac:cxnSpMkLst>
            <pc:docMk/>
            <pc:sldMk cId="3210953555" sldId="323"/>
            <ac:cxnSpMk id="26" creationId="{AEFFFE8B-749E-C198-7371-354111C7FF8C}"/>
          </ac:cxnSpMkLst>
        </pc:cxnChg>
        <pc:cxnChg chg="add mod">
          <ac:chgData name="瑀婕 陳" userId="c176ebd2e60a71ab" providerId="LiveId" clId="{8BF781EB-BD10-4715-8B21-CDF06325239B}" dt="2022-11-22T06:36:39.883" v="9978" actId="164"/>
          <ac:cxnSpMkLst>
            <pc:docMk/>
            <pc:sldMk cId="3210953555" sldId="323"/>
            <ac:cxnSpMk id="27" creationId="{BEC6BFEF-A3C1-CF26-EECF-29C584C5A6F1}"/>
          </ac:cxnSpMkLst>
        </pc:cxnChg>
        <pc:cxnChg chg="del mod topLvl">
          <ac:chgData name="瑀婕 陳" userId="c176ebd2e60a71ab" providerId="LiveId" clId="{8BF781EB-BD10-4715-8B21-CDF06325239B}" dt="2022-11-22T06:23:52.474" v="9573" actId="478"/>
          <ac:cxnSpMkLst>
            <pc:docMk/>
            <pc:sldMk cId="3210953555" sldId="323"/>
            <ac:cxnSpMk id="29" creationId="{4DD69C42-C850-8931-AA40-A35136692F19}"/>
          </ac:cxnSpMkLst>
        </pc:cxnChg>
        <pc:cxnChg chg="add mod">
          <ac:chgData name="瑀婕 陳" userId="c176ebd2e60a71ab" providerId="LiveId" clId="{8BF781EB-BD10-4715-8B21-CDF06325239B}" dt="2022-11-22T06:36:39.883" v="9978" actId="164"/>
          <ac:cxnSpMkLst>
            <pc:docMk/>
            <pc:sldMk cId="3210953555" sldId="323"/>
            <ac:cxnSpMk id="30" creationId="{BCB2FE40-DD38-0D11-D442-F0F9C3EC4A21}"/>
          </ac:cxnSpMkLst>
        </pc:cxnChg>
        <pc:cxnChg chg="del mod topLvl">
          <ac:chgData name="瑀婕 陳" userId="c176ebd2e60a71ab" providerId="LiveId" clId="{8BF781EB-BD10-4715-8B21-CDF06325239B}" dt="2022-11-22T06:23:52.474" v="9573" actId="478"/>
          <ac:cxnSpMkLst>
            <pc:docMk/>
            <pc:sldMk cId="3210953555" sldId="323"/>
            <ac:cxnSpMk id="32" creationId="{AEA98817-1D5C-3543-5576-045DE65F7420}"/>
          </ac:cxnSpMkLst>
        </pc:cxnChg>
        <pc:cxnChg chg="del mod topLvl">
          <ac:chgData name="瑀婕 陳" userId="c176ebd2e60a71ab" providerId="LiveId" clId="{8BF781EB-BD10-4715-8B21-CDF06325239B}" dt="2022-11-22T06:23:54.485" v="9574" actId="478"/>
          <ac:cxnSpMkLst>
            <pc:docMk/>
            <pc:sldMk cId="3210953555" sldId="323"/>
            <ac:cxnSpMk id="33" creationId="{9A1FF380-CD5B-0244-8067-D42E9BA4CB47}"/>
          </ac:cxnSpMkLst>
        </pc:cxnChg>
        <pc:cxnChg chg="add mod">
          <ac:chgData name="瑀婕 陳" userId="c176ebd2e60a71ab" providerId="LiveId" clId="{8BF781EB-BD10-4715-8B21-CDF06325239B}" dt="2022-11-22T06:36:39.883" v="9978" actId="164"/>
          <ac:cxnSpMkLst>
            <pc:docMk/>
            <pc:sldMk cId="3210953555" sldId="323"/>
            <ac:cxnSpMk id="35" creationId="{C6598E31-D525-D085-3561-0F29BB6CF6A4}"/>
          </ac:cxnSpMkLst>
        </pc:cxnChg>
        <pc:cxnChg chg="del mod topLvl">
          <ac:chgData name="瑀婕 陳" userId="c176ebd2e60a71ab" providerId="LiveId" clId="{8BF781EB-BD10-4715-8B21-CDF06325239B}" dt="2022-11-22T06:23:52.474" v="9573" actId="478"/>
          <ac:cxnSpMkLst>
            <pc:docMk/>
            <pc:sldMk cId="3210953555" sldId="323"/>
            <ac:cxnSpMk id="38" creationId="{D4F7AA6B-B2B8-4E50-B5CB-7EDA3D363091}"/>
          </ac:cxnSpMkLst>
        </pc:cxnChg>
        <pc:cxnChg chg="del mod topLvl">
          <ac:chgData name="瑀婕 陳" userId="c176ebd2e60a71ab" providerId="LiveId" clId="{8BF781EB-BD10-4715-8B21-CDF06325239B}" dt="2022-11-22T06:23:54.485" v="9574" actId="478"/>
          <ac:cxnSpMkLst>
            <pc:docMk/>
            <pc:sldMk cId="3210953555" sldId="323"/>
            <ac:cxnSpMk id="39" creationId="{4FD12E8B-DD1B-2288-1D62-A42A7B40DBCD}"/>
          </ac:cxnSpMkLst>
        </pc:cxnChg>
        <pc:cxnChg chg="add mod">
          <ac:chgData name="瑀婕 陳" userId="c176ebd2e60a71ab" providerId="LiveId" clId="{8BF781EB-BD10-4715-8B21-CDF06325239B}" dt="2022-11-22T06:36:39.883" v="9978" actId="164"/>
          <ac:cxnSpMkLst>
            <pc:docMk/>
            <pc:sldMk cId="3210953555" sldId="323"/>
            <ac:cxnSpMk id="41" creationId="{5562EDE9-8A06-CEA1-2DEB-0A492B397652}"/>
          </ac:cxnSpMkLst>
        </pc:cxnChg>
        <pc:cxnChg chg="add mod">
          <ac:chgData name="瑀婕 陳" userId="c176ebd2e60a71ab" providerId="LiveId" clId="{8BF781EB-BD10-4715-8B21-CDF06325239B}" dt="2022-11-22T06:36:39.883" v="9978" actId="164"/>
          <ac:cxnSpMkLst>
            <pc:docMk/>
            <pc:sldMk cId="3210953555" sldId="323"/>
            <ac:cxnSpMk id="43" creationId="{89FF60DA-D192-CBE0-BB00-F46AB69ADE23}"/>
          </ac:cxnSpMkLst>
        </pc:cxnChg>
        <pc:cxnChg chg="del mod topLvl">
          <ac:chgData name="瑀婕 陳" userId="c176ebd2e60a71ab" providerId="LiveId" clId="{8BF781EB-BD10-4715-8B21-CDF06325239B}" dt="2022-11-22T06:23:52.474" v="9573" actId="478"/>
          <ac:cxnSpMkLst>
            <pc:docMk/>
            <pc:sldMk cId="3210953555" sldId="323"/>
            <ac:cxnSpMk id="60" creationId="{2DA7D05D-E667-4105-9DA4-BAC2632E7035}"/>
          </ac:cxnSpMkLst>
        </pc:cxnChg>
        <pc:cxnChg chg="del mod topLvl">
          <ac:chgData name="瑀婕 陳" userId="c176ebd2e60a71ab" providerId="LiveId" clId="{8BF781EB-BD10-4715-8B21-CDF06325239B}" dt="2022-11-22T06:23:52.474" v="9573" actId="478"/>
          <ac:cxnSpMkLst>
            <pc:docMk/>
            <pc:sldMk cId="3210953555" sldId="323"/>
            <ac:cxnSpMk id="91" creationId="{BF986176-86AB-6608-942E-063134265422}"/>
          </ac:cxnSpMkLst>
        </pc:cxnChg>
        <pc:cxnChg chg="del mod topLvl">
          <ac:chgData name="瑀婕 陳" userId="c176ebd2e60a71ab" providerId="LiveId" clId="{8BF781EB-BD10-4715-8B21-CDF06325239B}" dt="2022-11-22T06:23:52.474" v="9573" actId="478"/>
          <ac:cxnSpMkLst>
            <pc:docMk/>
            <pc:sldMk cId="3210953555" sldId="323"/>
            <ac:cxnSpMk id="106" creationId="{F1A80B10-BBA4-BA92-2455-C89BB773027E}"/>
          </ac:cxnSpMkLst>
        </pc:cxnChg>
      </pc:sldChg>
      <pc:sldChg chg="add del modTransition">
        <pc:chgData name="瑀婕 陳" userId="c176ebd2e60a71ab" providerId="LiveId" clId="{8BF781EB-BD10-4715-8B21-CDF06325239B}" dt="2022-11-16T21:19:25.800" v="8662" actId="47"/>
        <pc:sldMkLst>
          <pc:docMk/>
          <pc:sldMk cId="3992485035" sldId="337"/>
        </pc:sldMkLst>
      </pc:sldChg>
      <pc:sldChg chg="add del modTransition">
        <pc:chgData name="瑀婕 陳" userId="c176ebd2e60a71ab" providerId="LiveId" clId="{8BF781EB-BD10-4715-8B21-CDF06325239B}" dt="2022-11-16T21:19:23.800" v="8660" actId="47"/>
        <pc:sldMkLst>
          <pc:docMk/>
          <pc:sldMk cId="3599021520" sldId="363"/>
        </pc:sldMkLst>
      </pc:sldChg>
      <pc:sldChg chg="add del modTransition">
        <pc:chgData name="瑀婕 陳" userId="c176ebd2e60a71ab" providerId="LiveId" clId="{8BF781EB-BD10-4715-8B21-CDF06325239B}" dt="2022-11-16T21:19:25.218" v="8661" actId="47"/>
        <pc:sldMkLst>
          <pc:docMk/>
          <pc:sldMk cId="713803587" sldId="364"/>
        </pc:sldMkLst>
      </pc:sldChg>
      <pc:sldChg chg="add del ord modTransition">
        <pc:chgData name="瑀婕 陳" userId="c176ebd2e60a71ab" providerId="LiveId" clId="{8BF781EB-BD10-4715-8B21-CDF06325239B}" dt="2022-11-16T21:19:28.837" v="8665" actId="47"/>
        <pc:sldMkLst>
          <pc:docMk/>
          <pc:sldMk cId="1155586946" sldId="365"/>
        </pc:sldMkLst>
      </pc:sldChg>
      <pc:sldChg chg="add del modTransition">
        <pc:chgData name="瑀婕 陳" userId="c176ebd2e60a71ab" providerId="LiveId" clId="{8BF781EB-BD10-4715-8B21-CDF06325239B}" dt="2022-11-16T21:19:26.957" v="8663" actId="47"/>
        <pc:sldMkLst>
          <pc:docMk/>
          <pc:sldMk cId="3325070933" sldId="366"/>
        </pc:sldMkLst>
      </pc:sldChg>
      <pc:sldChg chg="add del modTransition">
        <pc:chgData name="瑀婕 陳" userId="c176ebd2e60a71ab" providerId="LiveId" clId="{8BF781EB-BD10-4715-8B21-CDF06325239B}" dt="2022-11-16T21:19:28.037" v="8664" actId="47"/>
        <pc:sldMkLst>
          <pc:docMk/>
          <pc:sldMk cId="542770551" sldId="367"/>
        </pc:sldMkLst>
      </pc:sldChg>
      <pc:sldMasterChg chg="modTransition modSldLayout">
        <pc:chgData name="瑀婕 陳" userId="c176ebd2e60a71ab" providerId="LiveId" clId="{8BF781EB-BD10-4715-8B21-CDF06325239B}" dt="2022-10-24T12:43:04.558" v="55"/>
        <pc:sldMasterMkLst>
          <pc:docMk/>
          <pc:sldMasterMk cId="2585486967" sldId="2147483648"/>
        </pc:sldMasterMkLst>
        <pc:sldLayoutChg chg="modTransition">
          <pc:chgData name="瑀婕 陳" userId="c176ebd2e60a71ab" providerId="LiveId" clId="{8BF781EB-BD10-4715-8B21-CDF06325239B}" dt="2022-10-24T12:43:04.558" v="55"/>
          <pc:sldLayoutMkLst>
            <pc:docMk/>
            <pc:sldMasterMk cId="2585486967" sldId="2147483648"/>
            <pc:sldLayoutMk cId="4286090050" sldId="2147483649"/>
          </pc:sldLayoutMkLst>
        </pc:sldLayoutChg>
        <pc:sldLayoutChg chg="modTransition">
          <pc:chgData name="瑀婕 陳" userId="c176ebd2e60a71ab" providerId="LiveId" clId="{8BF781EB-BD10-4715-8B21-CDF06325239B}" dt="2022-10-24T12:43:04.558" v="55"/>
          <pc:sldLayoutMkLst>
            <pc:docMk/>
            <pc:sldMasterMk cId="2585486967" sldId="2147483648"/>
            <pc:sldLayoutMk cId="1789522081" sldId="2147483650"/>
          </pc:sldLayoutMkLst>
        </pc:sldLayoutChg>
        <pc:sldLayoutChg chg="modTransition">
          <pc:chgData name="瑀婕 陳" userId="c176ebd2e60a71ab" providerId="LiveId" clId="{8BF781EB-BD10-4715-8B21-CDF06325239B}" dt="2022-10-24T12:43:04.558" v="55"/>
          <pc:sldLayoutMkLst>
            <pc:docMk/>
            <pc:sldMasterMk cId="2585486967" sldId="2147483648"/>
            <pc:sldLayoutMk cId="3016357534" sldId="2147483651"/>
          </pc:sldLayoutMkLst>
        </pc:sldLayoutChg>
        <pc:sldLayoutChg chg="modTransition">
          <pc:chgData name="瑀婕 陳" userId="c176ebd2e60a71ab" providerId="LiveId" clId="{8BF781EB-BD10-4715-8B21-CDF06325239B}" dt="2022-10-24T12:43:04.558" v="55"/>
          <pc:sldLayoutMkLst>
            <pc:docMk/>
            <pc:sldMasterMk cId="2585486967" sldId="2147483648"/>
            <pc:sldLayoutMk cId="3021444073" sldId="2147483652"/>
          </pc:sldLayoutMkLst>
        </pc:sldLayoutChg>
        <pc:sldLayoutChg chg="modTransition">
          <pc:chgData name="瑀婕 陳" userId="c176ebd2e60a71ab" providerId="LiveId" clId="{8BF781EB-BD10-4715-8B21-CDF06325239B}" dt="2022-10-24T12:43:04.558" v="55"/>
          <pc:sldLayoutMkLst>
            <pc:docMk/>
            <pc:sldMasterMk cId="2585486967" sldId="2147483648"/>
            <pc:sldLayoutMk cId="1792496372" sldId="2147483653"/>
          </pc:sldLayoutMkLst>
        </pc:sldLayoutChg>
        <pc:sldLayoutChg chg="modTransition">
          <pc:chgData name="瑀婕 陳" userId="c176ebd2e60a71ab" providerId="LiveId" clId="{8BF781EB-BD10-4715-8B21-CDF06325239B}" dt="2022-10-24T12:43:04.558" v="55"/>
          <pc:sldLayoutMkLst>
            <pc:docMk/>
            <pc:sldMasterMk cId="2585486967" sldId="2147483648"/>
            <pc:sldLayoutMk cId="549453841" sldId="2147483654"/>
          </pc:sldLayoutMkLst>
        </pc:sldLayoutChg>
        <pc:sldLayoutChg chg="modTransition">
          <pc:chgData name="瑀婕 陳" userId="c176ebd2e60a71ab" providerId="LiveId" clId="{8BF781EB-BD10-4715-8B21-CDF06325239B}" dt="2022-10-24T12:43:04.558" v="55"/>
          <pc:sldLayoutMkLst>
            <pc:docMk/>
            <pc:sldMasterMk cId="2585486967" sldId="2147483648"/>
            <pc:sldLayoutMk cId="482015026" sldId="2147483655"/>
          </pc:sldLayoutMkLst>
        </pc:sldLayoutChg>
        <pc:sldLayoutChg chg="modTransition">
          <pc:chgData name="瑀婕 陳" userId="c176ebd2e60a71ab" providerId="LiveId" clId="{8BF781EB-BD10-4715-8B21-CDF06325239B}" dt="2022-10-24T12:43:04.558" v="55"/>
          <pc:sldLayoutMkLst>
            <pc:docMk/>
            <pc:sldMasterMk cId="2585486967" sldId="2147483648"/>
            <pc:sldLayoutMk cId="318146977" sldId="2147483656"/>
          </pc:sldLayoutMkLst>
        </pc:sldLayoutChg>
        <pc:sldLayoutChg chg="modTransition">
          <pc:chgData name="瑀婕 陳" userId="c176ebd2e60a71ab" providerId="LiveId" clId="{8BF781EB-BD10-4715-8B21-CDF06325239B}" dt="2022-10-24T12:43:04.558" v="55"/>
          <pc:sldLayoutMkLst>
            <pc:docMk/>
            <pc:sldMasterMk cId="2585486967" sldId="2147483648"/>
            <pc:sldLayoutMk cId="3302768394" sldId="2147483657"/>
          </pc:sldLayoutMkLst>
        </pc:sldLayoutChg>
        <pc:sldLayoutChg chg="modTransition">
          <pc:chgData name="瑀婕 陳" userId="c176ebd2e60a71ab" providerId="LiveId" clId="{8BF781EB-BD10-4715-8B21-CDF06325239B}" dt="2022-10-24T12:43:04.558" v="55"/>
          <pc:sldLayoutMkLst>
            <pc:docMk/>
            <pc:sldMasterMk cId="2585486967" sldId="2147483648"/>
            <pc:sldLayoutMk cId="1769006348" sldId="2147483658"/>
          </pc:sldLayoutMkLst>
        </pc:sldLayoutChg>
        <pc:sldLayoutChg chg="modTransition">
          <pc:chgData name="瑀婕 陳" userId="c176ebd2e60a71ab" providerId="LiveId" clId="{8BF781EB-BD10-4715-8B21-CDF06325239B}" dt="2022-10-24T12:43:04.558" v="55"/>
          <pc:sldLayoutMkLst>
            <pc:docMk/>
            <pc:sldMasterMk cId="2585486967" sldId="2147483648"/>
            <pc:sldLayoutMk cId="702287864" sldId="2147483659"/>
          </pc:sldLayoutMkLst>
        </pc:sldLayoutChg>
      </pc:sldMasterChg>
      <pc:sldMasterChg chg="del modTransition delSldLayout modSldLayout">
        <pc:chgData name="瑀婕 陳" userId="c176ebd2e60a71ab" providerId="LiveId" clId="{8BF781EB-BD10-4715-8B21-CDF06325239B}" dt="2022-10-24T12:59:04.793" v="300" actId="47"/>
        <pc:sldMasterMkLst>
          <pc:docMk/>
          <pc:sldMasterMk cId="1174979435" sldId="2147483660"/>
        </pc:sldMasterMkLst>
        <pc:sldLayoutChg chg="del modTransition">
          <pc:chgData name="瑀婕 陳" userId="c176ebd2e60a71ab" providerId="LiveId" clId="{8BF781EB-BD10-4715-8B21-CDF06325239B}" dt="2022-10-24T12:59:04.793" v="300" actId="47"/>
          <pc:sldLayoutMkLst>
            <pc:docMk/>
            <pc:sldMasterMk cId="1174979435" sldId="2147483660"/>
            <pc:sldLayoutMk cId="3336138019" sldId="2147483661"/>
          </pc:sldLayoutMkLst>
        </pc:sldLayoutChg>
        <pc:sldLayoutChg chg="del modTransition">
          <pc:chgData name="瑀婕 陳" userId="c176ebd2e60a71ab" providerId="LiveId" clId="{8BF781EB-BD10-4715-8B21-CDF06325239B}" dt="2022-10-24T12:59:04.793" v="300" actId="47"/>
          <pc:sldLayoutMkLst>
            <pc:docMk/>
            <pc:sldMasterMk cId="1174979435" sldId="2147483660"/>
            <pc:sldLayoutMk cId="3974387978" sldId="2147483662"/>
          </pc:sldLayoutMkLst>
        </pc:sldLayoutChg>
        <pc:sldLayoutChg chg="del modTransition">
          <pc:chgData name="瑀婕 陳" userId="c176ebd2e60a71ab" providerId="LiveId" clId="{8BF781EB-BD10-4715-8B21-CDF06325239B}" dt="2022-10-24T12:59:04.793" v="300" actId="47"/>
          <pc:sldLayoutMkLst>
            <pc:docMk/>
            <pc:sldMasterMk cId="1174979435" sldId="2147483660"/>
            <pc:sldLayoutMk cId="3910930384" sldId="2147483663"/>
          </pc:sldLayoutMkLst>
        </pc:sldLayoutChg>
        <pc:sldLayoutChg chg="del modTransition">
          <pc:chgData name="瑀婕 陳" userId="c176ebd2e60a71ab" providerId="LiveId" clId="{8BF781EB-BD10-4715-8B21-CDF06325239B}" dt="2022-10-24T12:59:04.793" v="300" actId="47"/>
          <pc:sldLayoutMkLst>
            <pc:docMk/>
            <pc:sldMasterMk cId="1174979435" sldId="2147483660"/>
            <pc:sldLayoutMk cId="1308961522" sldId="2147483664"/>
          </pc:sldLayoutMkLst>
        </pc:sldLayoutChg>
        <pc:sldLayoutChg chg="del modTransition">
          <pc:chgData name="瑀婕 陳" userId="c176ebd2e60a71ab" providerId="LiveId" clId="{8BF781EB-BD10-4715-8B21-CDF06325239B}" dt="2022-10-24T12:59:04.793" v="300" actId="47"/>
          <pc:sldLayoutMkLst>
            <pc:docMk/>
            <pc:sldMasterMk cId="1174979435" sldId="2147483660"/>
            <pc:sldLayoutMk cId="2373808704" sldId="2147483665"/>
          </pc:sldLayoutMkLst>
        </pc:sldLayoutChg>
        <pc:sldLayoutChg chg="del modTransition">
          <pc:chgData name="瑀婕 陳" userId="c176ebd2e60a71ab" providerId="LiveId" clId="{8BF781EB-BD10-4715-8B21-CDF06325239B}" dt="2022-10-24T12:59:04.793" v="300" actId="47"/>
          <pc:sldLayoutMkLst>
            <pc:docMk/>
            <pc:sldMasterMk cId="1174979435" sldId="2147483660"/>
            <pc:sldLayoutMk cId="2413104946" sldId="2147483666"/>
          </pc:sldLayoutMkLst>
        </pc:sldLayoutChg>
        <pc:sldLayoutChg chg="del modTransition">
          <pc:chgData name="瑀婕 陳" userId="c176ebd2e60a71ab" providerId="LiveId" clId="{8BF781EB-BD10-4715-8B21-CDF06325239B}" dt="2022-10-24T12:59:04.793" v="300" actId="47"/>
          <pc:sldLayoutMkLst>
            <pc:docMk/>
            <pc:sldMasterMk cId="1174979435" sldId="2147483660"/>
            <pc:sldLayoutMk cId="2048096556" sldId="2147483667"/>
          </pc:sldLayoutMkLst>
        </pc:sldLayoutChg>
        <pc:sldLayoutChg chg="del modTransition">
          <pc:chgData name="瑀婕 陳" userId="c176ebd2e60a71ab" providerId="LiveId" clId="{8BF781EB-BD10-4715-8B21-CDF06325239B}" dt="2022-10-24T12:59:04.793" v="300" actId="47"/>
          <pc:sldLayoutMkLst>
            <pc:docMk/>
            <pc:sldMasterMk cId="1174979435" sldId="2147483660"/>
            <pc:sldLayoutMk cId="563925075" sldId="2147483668"/>
          </pc:sldLayoutMkLst>
        </pc:sldLayoutChg>
        <pc:sldLayoutChg chg="del modTransition">
          <pc:chgData name="瑀婕 陳" userId="c176ebd2e60a71ab" providerId="LiveId" clId="{8BF781EB-BD10-4715-8B21-CDF06325239B}" dt="2022-10-24T12:59:04.793" v="300" actId="47"/>
          <pc:sldLayoutMkLst>
            <pc:docMk/>
            <pc:sldMasterMk cId="1174979435" sldId="2147483660"/>
            <pc:sldLayoutMk cId="1071271253" sldId="2147483669"/>
          </pc:sldLayoutMkLst>
        </pc:sldLayoutChg>
        <pc:sldLayoutChg chg="del modTransition">
          <pc:chgData name="瑀婕 陳" userId="c176ebd2e60a71ab" providerId="LiveId" clId="{8BF781EB-BD10-4715-8B21-CDF06325239B}" dt="2022-10-24T12:59:04.793" v="300" actId="47"/>
          <pc:sldLayoutMkLst>
            <pc:docMk/>
            <pc:sldMasterMk cId="1174979435" sldId="2147483660"/>
            <pc:sldLayoutMk cId="791571647" sldId="2147483670"/>
          </pc:sldLayoutMkLst>
        </pc:sldLayoutChg>
        <pc:sldLayoutChg chg="del modTransition">
          <pc:chgData name="瑀婕 陳" userId="c176ebd2e60a71ab" providerId="LiveId" clId="{8BF781EB-BD10-4715-8B21-CDF06325239B}" dt="2022-10-24T12:59:04.793" v="300" actId="47"/>
          <pc:sldLayoutMkLst>
            <pc:docMk/>
            <pc:sldMasterMk cId="1174979435" sldId="2147483660"/>
            <pc:sldLayoutMk cId="3539702548" sldId="2147483671"/>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6898407-7539-4C88-B591-2FC07A4ED2BC}" type="datetimeFigureOut">
              <a:rPr lang="zh-CN" altLang="en-US" smtClean="0"/>
              <a:t>2023/3/2</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20ADC4B-121D-46CC-9D52-F4252E0865F3}" type="slidenum">
              <a:rPr lang="zh-CN" altLang="en-US" smtClean="0"/>
              <a:t>‹#›</a:t>
            </a:fld>
            <a:endParaRPr lang="zh-CN" altLang="en-US"/>
          </a:p>
        </p:txBody>
      </p:sp>
    </p:spTree>
    <p:extLst>
      <p:ext uri="{BB962C8B-B14F-4D97-AF65-F5344CB8AC3E}">
        <p14:creationId xmlns:p14="http://schemas.microsoft.com/office/powerpoint/2010/main" val="40154473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A20ADC4B-121D-46CC-9D52-F4252E0865F3}" type="slidenum">
              <a:rPr lang="zh-CN" altLang="en-US" smtClean="0"/>
              <a:t>1</a:t>
            </a:fld>
            <a:endParaRPr lang="zh-CN" altLang="en-US"/>
          </a:p>
        </p:txBody>
      </p:sp>
    </p:spTree>
    <p:extLst>
      <p:ext uri="{BB962C8B-B14F-4D97-AF65-F5344CB8AC3E}">
        <p14:creationId xmlns:p14="http://schemas.microsoft.com/office/powerpoint/2010/main" val="7299900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dirty="0"/>
              <a:t>受測者只要認為可以過馬路就走過去</a:t>
            </a:r>
            <a:endParaRPr lang="en-US" altLang="zh-TW" dirty="0"/>
          </a:p>
          <a:p>
            <a:r>
              <a:rPr lang="zh-TW" altLang="en-US" dirty="0"/>
              <a:t>車速是</a:t>
            </a:r>
            <a:r>
              <a:rPr lang="en-US" altLang="zh-TW" dirty="0"/>
              <a:t>40km/</a:t>
            </a:r>
            <a:r>
              <a:rPr lang="en-US" altLang="zh-TW" dirty="0" err="1"/>
              <a:t>hr</a:t>
            </a:r>
            <a:r>
              <a:rPr lang="en-US" altLang="zh-TW" dirty="0"/>
              <a:t> 60km/</a:t>
            </a:r>
            <a:r>
              <a:rPr lang="en-US" altLang="zh-TW" dirty="0" err="1"/>
              <a:t>hr</a:t>
            </a:r>
            <a:endParaRPr lang="en-US" altLang="zh-TW" dirty="0"/>
          </a:p>
          <a:p>
            <a:endParaRPr lang="en-US" altLang="zh-CN" dirty="0"/>
          </a:p>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200" dirty="0"/>
              <a:t>間距在實驗開始後 </a:t>
            </a:r>
            <a:r>
              <a:rPr lang="en-US" altLang="zh-TW" sz="1200" dirty="0"/>
              <a:t>6 </a:t>
            </a:r>
            <a:r>
              <a:rPr lang="zh-TW" altLang="en-US" sz="1200" dirty="0"/>
              <a:t>秒出現，受測者可以在過馬路之前有 </a:t>
            </a:r>
            <a:r>
              <a:rPr lang="en-US" altLang="zh-TW" sz="1200" dirty="0"/>
              <a:t>6 </a:t>
            </a:r>
            <a:r>
              <a:rPr lang="zh-TW" altLang="en-US" sz="1200" dirty="0"/>
              <a:t>秒的時間可以觀察車輛</a:t>
            </a:r>
            <a:endParaRPr lang="en-US" altLang="zh-TW" sz="1200" dirty="0"/>
          </a:p>
          <a:p>
            <a:endParaRPr lang="zh-CN" altLang="en-US" dirty="0"/>
          </a:p>
        </p:txBody>
      </p:sp>
      <p:sp>
        <p:nvSpPr>
          <p:cNvPr id="4" name="灯片编号占位符 3"/>
          <p:cNvSpPr>
            <a:spLocks noGrp="1"/>
          </p:cNvSpPr>
          <p:nvPr>
            <p:ph type="sldNum" sz="quarter" idx="5"/>
          </p:nvPr>
        </p:nvSpPr>
        <p:spPr/>
        <p:txBody>
          <a:bodyPr/>
          <a:lstStyle/>
          <a:p>
            <a:fld id="{A20ADC4B-121D-46CC-9D52-F4252E0865F3}" type="slidenum">
              <a:rPr lang="zh-CN" altLang="en-US" smtClean="0"/>
              <a:t>10</a:t>
            </a:fld>
            <a:endParaRPr lang="zh-CN" altLang="en-US"/>
          </a:p>
        </p:txBody>
      </p:sp>
    </p:spTree>
    <p:extLst>
      <p:ext uri="{BB962C8B-B14F-4D97-AF65-F5344CB8AC3E}">
        <p14:creationId xmlns:p14="http://schemas.microsoft.com/office/powerpoint/2010/main" val="14035464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A20ADC4B-121D-46CC-9D52-F4252E0865F3}" type="slidenum">
              <a:rPr lang="zh-CN" altLang="en-US" smtClean="0"/>
              <a:t>11</a:t>
            </a:fld>
            <a:endParaRPr lang="zh-CN" altLang="en-US"/>
          </a:p>
        </p:txBody>
      </p:sp>
    </p:spTree>
    <p:extLst>
      <p:ext uri="{BB962C8B-B14F-4D97-AF65-F5344CB8AC3E}">
        <p14:creationId xmlns:p14="http://schemas.microsoft.com/office/powerpoint/2010/main" val="18335351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A20ADC4B-121D-46CC-9D52-F4252E0865F3}" type="slidenum">
              <a:rPr lang="zh-CN" altLang="en-US" smtClean="0"/>
              <a:t>12</a:t>
            </a:fld>
            <a:endParaRPr lang="zh-CN" altLang="en-US"/>
          </a:p>
        </p:txBody>
      </p:sp>
    </p:spTree>
    <p:extLst>
      <p:ext uri="{BB962C8B-B14F-4D97-AF65-F5344CB8AC3E}">
        <p14:creationId xmlns:p14="http://schemas.microsoft.com/office/powerpoint/2010/main" val="17129311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A20ADC4B-121D-46CC-9D52-F4252E0865F3}" type="slidenum">
              <a:rPr lang="zh-CN" altLang="en-US" smtClean="0"/>
              <a:t>13</a:t>
            </a:fld>
            <a:endParaRPr lang="zh-CN" altLang="en-US"/>
          </a:p>
        </p:txBody>
      </p:sp>
    </p:spTree>
    <p:extLst>
      <p:ext uri="{BB962C8B-B14F-4D97-AF65-F5344CB8AC3E}">
        <p14:creationId xmlns:p14="http://schemas.microsoft.com/office/powerpoint/2010/main" val="138018915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A20ADC4B-121D-46CC-9D52-F4252E0865F3}" type="slidenum">
              <a:rPr lang="zh-CN" altLang="en-US" smtClean="0"/>
              <a:t>14</a:t>
            </a:fld>
            <a:endParaRPr lang="zh-CN" altLang="en-US"/>
          </a:p>
        </p:txBody>
      </p:sp>
    </p:spTree>
    <p:extLst>
      <p:ext uri="{BB962C8B-B14F-4D97-AF65-F5344CB8AC3E}">
        <p14:creationId xmlns:p14="http://schemas.microsoft.com/office/powerpoint/2010/main" val="321303537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A20ADC4B-121D-46CC-9D52-F4252E0865F3}" type="slidenum">
              <a:rPr lang="zh-CN" altLang="en-US" smtClean="0"/>
              <a:t>15</a:t>
            </a:fld>
            <a:endParaRPr lang="zh-CN" altLang="en-US"/>
          </a:p>
        </p:txBody>
      </p:sp>
    </p:spTree>
    <p:extLst>
      <p:ext uri="{BB962C8B-B14F-4D97-AF65-F5344CB8AC3E}">
        <p14:creationId xmlns:p14="http://schemas.microsoft.com/office/powerpoint/2010/main" val="378351789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TW" altLang="en-US" dirty="0"/>
              <a:t>沒有意識到接近的汽車的快速到達</a:t>
            </a:r>
            <a:endParaRPr lang="zh-CN" altLang="en-US" dirty="0"/>
          </a:p>
        </p:txBody>
      </p:sp>
      <p:sp>
        <p:nvSpPr>
          <p:cNvPr id="4" name="灯片编号占位符 3"/>
          <p:cNvSpPr>
            <a:spLocks noGrp="1"/>
          </p:cNvSpPr>
          <p:nvPr>
            <p:ph type="sldNum" sz="quarter" idx="5"/>
          </p:nvPr>
        </p:nvSpPr>
        <p:spPr/>
        <p:txBody>
          <a:bodyPr/>
          <a:lstStyle/>
          <a:p>
            <a:fld id="{A20ADC4B-121D-46CC-9D52-F4252E0865F3}" type="slidenum">
              <a:rPr lang="zh-CN" altLang="en-US" smtClean="0"/>
              <a:t>16</a:t>
            </a:fld>
            <a:endParaRPr lang="zh-CN" altLang="en-US"/>
          </a:p>
        </p:txBody>
      </p:sp>
    </p:spTree>
    <p:extLst>
      <p:ext uri="{BB962C8B-B14F-4D97-AF65-F5344CB8AC3E}">
        <p14:creationId xmlns:p14="http://schemas.microsoft.com/office/powerpoint/2010/main" val="124042825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A20ADC4B-121D-46CC-9D52-F4252E0865F3}" type="slidenum">
              <a:rPr lang="zh-CN" altLang="en-US" smtClean="0"/>
              <a:t>17</a:t>
            </a:fld>
            <a:endParaRPr lang="zh-CN" altLang="en-US"/>
          </a:p>
        </p:txBody>
      </p:sp>
    </p:spTree>
    <p:extLst>
      <p:ext uri="{BB962C8B-B14F-4D97-AF65-F5344CB8AC3E}">
        <p14:creationId xmlns:p14="http://schemas.microsoft.com/office/powerpoint/2010/main" val="411104290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A20ADC4B-121D-46CC-9D52-F4252E0865F3}" type="slidenum">
              <a:rPr lang="zh-CN" altLang="en-US" smtClean="0"/>
              <a:t>18</a:t>
            </a:fld>
            <a:endParaRPr lang="zh-CN" altLang="en-US"/>
          </a:p>
        </p:txBody>
      </p:sp>
    </p:spTree>
    <p:extLst>
      <p:ext uri="{BB962C8B-B14F-4D97-AF65-F5344CB8AC3E}">
        <p14:creationId xmlns:p14="http://schemas.microsoft.com/office/powerpoint/2010/main" val="353189301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A20ADC4B-121D-46CC-9D52-F4252E0865F3}" type="slidenum">
              <a:rPr lang="zh-CN" altLang="en-US" smtClean="0"/>
              <a:t>19</a:t>
            </a:fld>
            <a:endParaRPr lang="zh-CN" altLang="en-US"/>
          </a:p>
        </p:txBody>
      </p:sp>
    </p:spTree>
    <p:extLst>
      <p:ext uri="{BB962C8B-B14F-4D97-AF65-F5344CB8AC3E}">
        <p14:creationId xmlns:p14="http://schemas.microsoft.com/office/powerpoint/2010/main" val="16388531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A20ADC4B-121D-46CC-9D52-F4252E0865F3}" type="slidenum">
              <a:rPr lang="zh-CN" altLang="en-US" smtClean="0"/>
              <a:t>2</a:t>
            </a:fld>
            <a:endParaRPr lang="zh-CN" altLang="en-US"/>
          </a:p>
        </p:txBody>
      </p:sp>
    </p:spTree>
    <p:extLst>
      <p:ext uri="{BB962C8B-B14F-4D97-AF65-F5344CB8AC3E}">
        <p14:creationId xmlns:p14="http://schemas.microsoft.com/office/powerpoint/2010/main" val="115820564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TW" altLang="en-US" dirty="0"/>
              <a:t>本研究的結果表明，老年行人在穿越雙向街道時發生碰撞的風險高於年輕人。</a:t>
            </a:r>
            <a:endParaRPr lang="zh-CN" altLang="en-US" dirty="0"/>
          </a:p>
        </p:txBody>
      </p:sp>
      <p:sp>
        <p:nvSpPr>
          <p:cNvPr id="4" name="灯片编号占位符 3"/>
          <p:cNvSpPr>
            <a:spLocks noGrp="1"/>
          </p:cNvSpPr>
          <p:nvPr>
            <p:ph type="sldNum" sz="quarter" idx="5"/>
          </p:nvPr>
        </p:nvSpPr>
        <p:spPr/>
        <p:txBody>
          <a:bodyPr/>
          <a:lstStyle/>
          <a:p>
            <a:fld id="{A20ADC4B-121D-46CC-9D52-F4252E0865F3}" type="slidenum">
              <a:rPr lang="zh-CN" altLang="en-US" smtClean="0"/>
              <a:t>20</a:t>
            </a:fld>
            <a:endParaRPr lang="zh-CN" altLang="en-US"/>
          </a:p>
        </p:txBody>
      </p:sp>
    </p:spTree>
    <p:extLst>
      <p:ext uri="{BB962C8B-B14F-4D97-AF65-F5344CB8AC3E}">
        <p14:creationId xmlns:p14="http://schemas.microsoft.com/office/powerpoint/2010/main" val="20374432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A20ADC4B-121D-46CC-9D52-F4252E0865F3}" type="slidenum">
              <a:rPr lang="zh-CN" altLang="en-US" smtClean="0"/>
              <a:t>21</a:t>
            </a:fld>
            <a:endParaRPr lang="zh-CN" altLang="en-US"/>
          </a:p>
        </p:txBody>
      </p:sp>
    </p:spTree>
    <p:extLst>
      <p:ext uri="{BB962C8B-B14F-4D97-AF65-F5344CB8AC3E}">
        <p14:creationId xmlns:p14="http://schemas.microsoft.com/office/powerpoint/2010/main" val="24096571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A20ADC4B-121D-46CC-9D52-F4252E0865F3}" type="slidenum">
              <a:rPr lang="zh-CN" altLang="en-US" smtClean="0"/>
              <a:t>3</a:t>
            </a:fld>
            <a:endParaRPr lang="zh-CN" altLang="en-US"/>
          </a:p>
        </p:txBody>
      </p:sp>
    </p:spTree>
    <p:extLst>
      <p:ext uri="{BB962C8B-B14F-4D97-AF65-F5344CB8AC3E}">
        <p14:creationId xmlns:p14="http://schemas.microsoft.com/office/powerpoint/2010/main" val="38602909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A20ADC4B-121D-46CC-9D52-F4252E0865F3}" type="slidenum">
              <a:rPr lang="zh-CN" altLang="en-US" smtClean="0"/>
              <a:t>4</a:t>
            </a:fld>
            <a:endParaRPr lang="zh-CN" altLang="en-US"/>
          </a:p>
        </p:txBody>
      </p:sp>
    </p:spTree>
    <p:extLst>
      <p:ext uri="{BB962C8B-B14F-4D97-AF65-F5344CB8AC3E}">
        <p14:creationId xmlns:p14="http://schemas.microsoft.com/office/powerpoint/2010/main" val="15143008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A20ADC4B-121D-46CC-9D52-F4252E0865F3}" type="slidenum">
              <a:rPr lang="zh-CN" altLang="en-US" smtClean="0"/>
              <a:t>5</a:t>
            </a:fld>
            <a:endParaRPr lang="zh-CN" altLang="en-US"/>
          </a:p>
        </p:txBody>
      </p:sp>
    </p:spTree>
    <p:extLst>
      <p:ext uri="{BB962C8B-B14F-4D97-AF65-F5344CB8AC3E}">
        <p14:creationId xmlns:p14="http://schemas.microsoft.com/office/powerpoint/2010/main" val="20443353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A20ADC4B-121D-46CC-9D52-F4252E0865F3}" type="slidenum">
              <a:rPr lang="zh-CN" altLang="en-US" smtClean="0"/>
              <a:t>6</a:t>
            </a:fld>
            <a:endParaRPr lang="zh-CN" altLang="en-US"/>
          </a:p>
        </p:txBody>
      </p:sp>
    </p:spTree>
    <p:extLst>
      <p:ext uri="{BB962C8B-B14F-4D97-AF65-F5344CB8AC3E}">
        <p14:creationId xmlns:p14="http://schemas.microsoft.com/office/powerpoint/2010/main" val="3232716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200" dirty="0">
                <a:sym typeface="Wingdings" panose="05000000000000000000" pitchFamily="2" charset="2"/>
              </a:rPr>
              <a:t>後兩組以中位年齡</a:t>
            </a:r>
            <a:r>
              <a:rPr lang="en-US" altLang="zh-TW" sz="1200" dirty="0">
                <a:sym typeface="Wingdings" panose="05000000000000000000" pitchFamily="2" charset="2"/>
              </a:rPr>
              <a:t>72</a:t>
            </a:r>
            <a:r>
              <a:rPr lang="zh-TW" altLang="en-US" sz="1200" dirty="0">
                <a:sym typeface="Wingdings" panose="05000000000000000000" pitchFamily="2" charset="2"/>
              </a:rPr>
              <a:t>歲作為分類指標</a:t>
            </a:r>
            <a:endParaRPr lang="en-US" altLang="zh-TW" sz="1200" dirty="0"/>
          </a:p>
          <a:p>
            <a:endParaRPr lang="zh-CN" altLang="en-US" dirty="0"/>
          </a:p>
        </p:txBody>
      </p:sp>
      <p:sp>
        <p:nvSpPr>
          <p:cNvPr id="4" name="灯片编号占位符 3"/>
          <p:cNvSpPr>
            <a:spLocks noGrp="1"/>
          </p:cNvSpPr>
          <p:nvPr>
            <p:ph type="sldNum" sz="quarter" idx="5"/>
          </p:nvPr>
        </p:nvSpPr>
        <p:spPr/>
        <p:txBody>
          <a:bodyPr/>
          <a:lstStyle/>
          <a:p>
            <a:fld id="{A20ADC4B-121D-46CC-9D52-F4252E0865F3}" type="slidenum">
              <a:rPr lang="zh-CN" altLang="en-US" smtClean="0"/>
              <a:t>7</a:t>
            </a:fld>
            <a:endParaRPr lang="zh-CN" altLang="en-US"/>
          </a:p>
        </p:txBody>
      </p:sp>
    </p:spTree>
    <p:extLst>
      <p:ext uri="{BB962C8B-B14F-4D97-AF65-F5344CB8AC3E}">
        <p14:creationId xmlns:p14="http://schemas.microsoft.com/office/powerpoint/2010/main" val="38933917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TW" altLang="en-US" dirty="0"/>
              <a:t>模擬裝置包括投影系統、</a:t>
            </a:r>
            <a:r>
              <a:rPr lang="en-US" altLang="zh-TW" dirty="0"/>
              <a:t>3D</a:t>
            </a:r>
            <a:r>
              <a:rPr lang="zh-TW" altLang="en-US" dirty="0"/>
              <a:t>音效和運動紀錄系統，運動紀錄系統是利用紀錄。</a:t>
            </a:r>
            <a:endParaRPr lang="en-US" altLang="zh-TW" dirty="0"/>
          </a:p>
          <a:p>
            <a:endParaRPr lang="en-US" altLang="zh-TW" dirty="0"/>
          </a:p>
          <a:p>
            <a:r>
              <a:rPr lang="zh-TW" altLang="en-US" dirty="0"/>
              <a:t>場景通過記錄參與者運動（亞毫米精度）和頭部運動的運動跟踪系統 </a:t>
            </a:r>
            <a:r>
              <a:rPr lang="en-US" altLang="zh-TW" dirty="0"/>
              <a:t>(Vicon®) </a:t>
            </a:r>
            <a:r>
              <a:rPr lang="zh-TW" altLang="en-US" dirty="0"/>
              <a:t>進行交互式更新。</a:t>
            </a:r>
            <a:endParaRPr lang="zh-CN" altLang="en-US" dirty="0"/>
          </a:p>
        </p:txBody>
      </p:sp>
      <p:sp>
        <p:nvSpPr>
          <p:cNvPr id="4" name="灯片编号占位符 3"/>
          <p:cNvSpPr>
            <a:spLocks noGrp="1"/>
          </p:cNvSpPr>
          <p:nvPr>
            <p:ph type="sldNum" sz="quarter" idx="5"/>
          </p:nvPr>
        </p:nvSpPr>
        <p:spPr/>
        <p:txBody>
          <a:bodyPr/>
          <a:lstStyle/>
          <a:p>
            <a:fld id="{A20ADC4B-121D-46CC-9D52-F4252E0865F3}" type="slidenum">
              <a:rPr lang="zh-CN" altLang="en-US" smtClean="0"/>
              <a:t>8</a:t>
            </a:fld>
            <a:endParaRPr lang="zh-CN" altLang="en-US"/>
          </a:p>
        </p:txBody>
      </p:sp>
    </p:spTree>
    <p:extLst>
      <p:ext uri="{BB962C8B-B14F-4D97-AF65-F5344CB8AC3E}">
        <p14:creationId xmlns:p14="http://schemas.microsoft.com/office/powerpoint/2010/main" val="6169839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dirty="0"/>
              <a:t>碰撞由研究者進行紀錄</a:t>
            </a:r>
            <a:endParaRPr lang="en-US" altLang="zh-TW"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dirty="0"/>
          </a:p>
        </p:txBody>
      </p:sp>
      <p:sp>
        <p:nvSpPr>
          <p:cNvPr id="4" name="灯片编号占位符 3"/>
          <p:cNvSpPr>
            <a:spLocks noGrp="1"/>
          </p:cNvSpPr>
          <p:nvPr>
            <p:ph type="sldNum" sz="quarter" idx="5"/>
          </p:nvPr>
        </p:nvSpPr>
        <p:spPr/>
        <p:txBody>
          <a:bodyPr/>
          <a:lstStyle/>
          <a:p>
            <a:fld id="{A20ADC4B-121D-46CC-9D52-F4252E0865F3}" type="slidenum">
              <a:rPr lang="zh-CN" altLang="en-US" smtClean="0"/>
              <a:t>9</a:t>
            </a:fld>
            <a:endParaRPr lang="zh-CN" altLang="en-US"/>
          </a:p>
        </p:txBody>
      </p:sp>
    </p:spTree>
    <p:extLst>
      <p:ext uri="{BB962C8B-B14F-4D97-AF65-F5344CB8AC3E}">
        <p14:creationId xmlns:p14="http://schemas.microsoft.com/office/powerpoint/2010/main" val="30827152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C9F0768-A318-462A-8579-2AAA16CAA6B3}"/>
              </a:ext>
            </a:extLst>
          </p:cNvPr>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id="{292C8DE8-04E8-41E6-998E-DA5854CFA55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id="{C5C7C9C7-458F-4D14-9AE2-250108E1A900}"/>
              </a:ext>
            </a:extLst>
          </p:cNvPr>
          <p:cNvSpPr>
            <a:spLocks noGrp="1"/>
          </p:cNvSpPr>
          <p:nvPr>
            <p:ph type="dt" sz="half" idx="10"/>
          </p:nvPr>
        </p:nvSpPr>
        <p:spPr/>
        <p:txBody>
          <a:bodyPr/>
          <a:lstStyle/>
          <a:p>
            <a:fld id="{B58979D9-E8A7-4020-9F53-DCBB73454201}" type="datetimeFigureOut">
              <a:rPr lang="zh-CN" altLang="en-US" smtClean="0"/>
              <a:t>2023/3/2</a:t>
            </a:fld>
            <a:endParaRPr lang="zh-CN" altLang="en-US"/>
          </a:p>
        </p:txBody>
      </p:sp>
      <p:sp>
        <p:nvSpPr>
          <p:cNvPr id="5" name="页脚占位符 4">
            <a:extLst>
              <a:ext uri="{FF2B5EF4-FFF2-40B4-BE49-F238E27FC236}">
                <a16:creationId xmlns:a16="http://schemas.microsoft.com/office/drawing/2014/main" id="{99C24D14-F3A1-4863-B750-5A5AA289C28E}"/>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82BF24F5-BB3B-4C10-B92D-3804E4C2BE9E}"/>
              </a:ext>
            </a:extLst>
          </p:cNvPr>
          <p:cNvSpPr>
            <a:spLocks noGrp="1"/>
          </p:cNvSpPr>
          <p:nvPr>
            <p:ph type="sldNum" sz="quarter" idx="12"/>
          </p:nvPr>
        </p:nvSpPr>
        <p:spPr/>
        <p:txBody>
          <a:bodyPr/>
          <a:lstStyle/>
          <a:p>
            <a:fld id="{C202D614-3122-4AE3-B731-49486E389976}" type="slidenum">
              <a:rPr lang="zh-CN" altLang="en-US" smtClean="0"/>
              <a:t>‹#›</a:t>
            </a:fld>
            <a:endParaRPr lang="zh-CN" altLang="en-US"/>
          </a:p>
        </p:txBody>
      </p:sp>
    </p:spTree>
    <p:extLst>
      <p:ext uri="{BB962C8B-B14F-4D97-AF65-F5344CB8AC3E}">
        <p14:creationId xmlns:p14="http://schemas.microsoft.com/office/powerpoint/2010/main" val="4286090050"/>
      </p:ext>
    </p:extLst>
  </p:cSld>
  <p:clrMapOvr>
    <a:masterClrMapping/>
  </p:clrMapOvr>
  <p:transition spd="slow">
    <p:push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07233D2-1CC8-4BDD-A71D-3F772488D823}"/>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446FCC95-86DD-494E-92E6-C4797E6516D9}"/>
              </a:ext>
            </a:extLst>
          </p:cNvPr>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CE6D96F1-75BC-479E-BCEE-DDD834ECBE3C}"/>
              </a:ext>
            </a:extLst>
          </p:cNvPr>
          <p:cNvSpPr>
            <a:spLocks noGrp="1"/>
          </p:cNvSpPr>
          <p:nvPr>
            <p:ph type="dt" sz="half" idx="10"/>
          </p:nvPr>
        </p:nvSpPr>
        <p:spPr/>
        <p:txBody>
          <a:bodyPr/>
          <a:lstStyle/>
          <a:p>
            <a:fld id="{B58979D9-E8A7-4020-9F53-DCBB73454201}" type="datetimeFigureOut">
              <a:rPr lang="zh-CN" altLang="en-US" smtClean="0"/>
              <a:t>2023/3/2</a:t>
            </a:fld>
            <a:endParaRPr lang="zh-CN" altLang="en-US"/>
          </a:p>
        </p:txBody>
      </p:sp>
      <p:sp>
        <p:nvSpPr>
          <p:cNvPr id="5" name="页脚占位符 4">
            <a:extLst>
              <a:ext uri="{FF2B5EF4-FFF2-40B4-BE49-F238E27FC236}">
                <a16:creationId xmlns:a16="http://schemas.microsoft.com/office/drawing/2014/main" id="{75C014E9-B500-4771-BEE0-4B21589DFE20}"/>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F025CF27-DA2E-4EE7-9FF7-A38CC45057BD}"/>
              </a:ext>
            </a:extLst>
          </p:cNvPr>
          <p:cNvSpPr>
            <a:spLocks noGrp="1"/>
          </p:cNvSpPr>
          <p:nvPr>
            <p:ph type="sldNum" sz="quarter" idx="12"/>
          </p:nvPr>
        </p:nvSpPr>
        <p:spPr/>
        <p:txBody>
          <a:bodyPr/>
          <a:lstStyle/>
          <a:p>
            <a:fld id="{C202D614-3122-4AE3-B731-49486E389976}" type="slidenum">
              <a:rPr lang="zh-CN" altLang="en-US" smtClean="0"/>
              <a:t>‹#›</a:t>
            </a:fld>
            <a:endParaRPr lang="zh-CN" altLang="en-US"/>
          </a:p>
        </p:txBody>
      </p:sp>
    </p:spTree>
    <p:extLst>
      <p:ext uri="{BB962C8B-B14F-4D97-AF65-F5344CB8AC3E}">
        <p14:creationId xmlns:p14="http://schemas.microsoft.com/office/powerpoint/2010/main" val="1769006348"/>
      </p:ext>
    </p:extLst>
  </p:cSld>
  <p:clrMapOvr>
    <a:masterClrMapping/>
  </p:clrMapOvr>
  <p:transition spd="slow">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826D91FA-6BEB-4CA3-9294-2DD93A626982}"/>
              </a:ext>
            </a:extLst>
          </p:cNvPr>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815C5941-E6E9-4A6D-9AB5-C15E427E07A2}"/>
              </a:ext>
            </a:extLst>
          </p:cNvPr>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D0660051-1204-42AF-ABB1-48F09FBAE533}"/>
              </a:ext>
            </a:extLst>
          </p:cNvPr>
          <p:cNvSpPr>
            <a:spLocks noGrp="1"/>
          </p:cNvSpPr>
          <p:nvPr>
            <p:ph type="dt" sz="half" idx="10"/>
          </p:nvPr>
        </p:nvSpPr>
        <p:spPr/>
        <p:txBody>
          <a:bodyPr/>
          <a:lstStyle/>
          <a:p>
            <a:fld id="{B58979D9-E8A7-4020-9F53-DCBB73454201}" type="datetimeFigureOut">
              <a:rPr lang="zh-CN" altLang="en-US" smtClean="0"/>
              <a:t>2023/3/2</a:t>
            </a:fld>
            <a:endParaRPr lang="zh-CN" altLang="en-US"/>
          </a:p>
        </p:txBody>
      </p:sp>
      <p:sp>
        <p:nvSpPr>
          <p:cNvPr id="5" name="页脚占位符 4">
            <a:extLst>
              <a:ext uri="{FF2B5EF4-FFF2-40B4-BE49-F238E27FC236}">
                <a16:creationId xmlns:a16="http://schemas.microsoft.com/office/drawing/2014/main" id="{91187EA2-02DD-439E-A2E5-B4870FA67F88}"/>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FB426ED0-5823-482B-B355-336A50AEFD4D}"/>
              </a:ext>
            </a:extLst>
          </p:cNvPr>
          <p:cNvSpPr>
            <a:spLocks noGrp="1"/>
          </p:cNvSpPr>
          <p:nvPr>
            <p:ph type="sldNum" sz="quarter" idx="12"/>
          </p:nvPr>
        </p:nvSpPr>
        <p:spPr/>
        <p:txBody>
          <a:bodyPr/>
          <a:lstStyle/>
          <a:p>
            <a:fld id="{C202D614-3122-4AE3-B731-49486E389976}" type="slidenum">
              <a:rPr lang="zh-CN" altLang="en-US" smtClean="0"/>
              <a:t>‹#›</a:t>
            </a:fld>
            <a:endParaRPr lang="zh-CN" altLang="en-US"/>
          </a:p>
        </p:txBody>
      </p:sp>
    </p:spTree>
    <p:extLst>
      <p:ext uri="{BB962C8B-B14F-4D97-AF65-F5344CB8AC3E}">
        <p14:creationId xmlns:p14="http://schemas.microsoft.com/office/powerpoint/2010/main" val="702287864"/>
      </p:ext>
    </p:extLst>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C992A84-9CB7-425E-AAA9-7DFA08BD5A2B}"/>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41CF38A0-1CF4-46B4-857F-7F8D1EC1832A}"/>
              </a:ext>
            </a:extLst>
          </p:cNvPr>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6F2FD544-D555-498C-A6D0-A4D455D7DD9B}"/>
              </a:ext>
            </a:extLst>
          </p:cNvPr>
          <p:cNvSpPr>
            <a:spLocks noGrp="1"/>
          </p:cNvSpPr>
          <p:nvPr>
            <p:ph type="dt" sz="half" idx="10"/>
          </p:nvPr>
        </p:nvSpPr>
        <p:spPr/>
        <p:txBody>
          <a:bodyPr/>
          <a:lstStyle/>
          <a:p>
            <a:fld id="{B58979D9-E8A7-4020-9F53-DCBB73454201}" type="datetimeFigureOut">
              <a:rPr lang="zh-CN" altLang="en-US" smtClean="0"/>
              <a:t>2023/3/2</a:t>
            </a:fld>
            <a:endParaRPr lang="zh-CN" altLang="en-US"/>
          </a:p>
        </p:txBody>
      </p:sp>
      <p:sp>
        <p:nvSpPr>
          <p:cNvPr id="5" name="页脚占位符 4">
            <a:extLst>
              <a:ext uri="{FF2B5EF4-FFF2-40B4-BE49-F238E27FC236}">
                <a16:creationId xmlns:a16="http://schemas.microsoft.com/office/drawing/2014/main" id="{781E8CD7-4FCC-492D-AD10-94D5D4A076BF}"/>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F73CA00A-53B5-4DDD-B42B-1D69E0192D66}"/>
              </a:ext>
            </a:extLst>
          </p:cNvPr>
          <p:cNvSpPr>
            <a:spLocks noGrp="1"/>
          </p:cNvSpPr>
          <p:nvPr>
            <p:ph type="sldNum" sz="quarter" idx="12"/>
          </p:nvPr>
        </p:nvSpPr>
        <p:spPr/>
        <p:txBody>
          <a:bodyPr/>
          <a:lstStyle/>
          <a:p>
            <a:fld id="{C202D614-3122-4AE3-B731-49486E389976}" type="slidenum">
              <a:rPr lang="zh-CN" altLang="en-US" smtClean="0"/>
              <a:t>‹#›</a:t>
            </a:fld>
            <a:endParaRPr lang="zh-CN" altLang="en-US"/>
          </a:p>
        </p:txBody>
      </p:sp>
    </p:spTree>
    <p:extLst>
      <p:ext uri="{BB962C8B-B14F-4D97-AF65-F5344CB8AC3E}">
        <p14:creationId xmlns:p14="http://schemas.microsoft.com/office/powerpoint/2010/main" val="1789522081"/>
      </p:ext>
    </p:extLst>
  </p:cSld>
  <p:clrMapOvr>
    <a:masterClrMapping/>
  </p:clrMapOvr>
  <p:transition spd="slow">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064DBF0-858F-4A1C-AE42-DE5AB2B38862}"/>
              </a:ext>
            </a:extLst>
          </p:cNvPr>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id="{C20DA71B-3FAA-4FF0-8359-B75BDED6A0D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a:extLst>
              <a:ext uri="{FF2B5EF4-FFF2-40B4-BE49-F238E27FC236}">
                <a16:creationId xmlns:a16="http://schemas.microsoft.com/office/drawing/2014/main" id="{BFBF1296-7C2F-4798-8D43-6F1C3F618C1E}"/>
              </a:ext>
            </a:extLst>
          </p:cNvPr>
          <p:cNvSpPr>
            <a:spLocks noGrp="1"/>
          </p:cNvSpPr>
          <p:nvPr>
            <p:ph type="dt" sz="half" idx="10"/>
          </p:nvPr>
        </p:nvSpPr>
        <p:spPr/>
        <p:txBody>
          <a:bodyPr/>
          <a:lstStyle/>
          <a:p>
            <a:fld id="{B58979D9-E8A7-4020-9F53-DCBB73454201}" type="datetimeFigureOut">
              <a:rPr lang="zh-CN" altLang="en-US" smtClean="0"/>
              <a:t>2023/3/2</a:t>
            </a:fld>
            <a:endParaRPr lang="zh-CN" altLang="en-US"/>
          </a:p>
        </p:txBody>
      </p:sp>
      <p:sp>
        <p:nvSpPr>
          <p:cNvPr id="5" name="页脚占位符 4">
            <a:extLst>
              <a:ext uri="{FF2B5EF4-FFF2-40B4-BE49-F238E27FC236}">
                <a16:creationId xmlns:a16="http://schemas.microsoft.com/office/drawing/2014/main" id="{75BF321D-B2D8-487B-87DD-9DDE9235AC81}"/>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A1DC2DAB-FAC6-4663-9FE9-1C17DA1BABD6}"/>
              </a:ext>
            </a:extLst>
          </p:cNvPr>
          <p:cNvSpPr>
            <a:spLocks noGrp="1"/>
          </p:cNvSpPr>
          <p:nvPr>
            <p:ph type="sldNum" sz="quarter" idx="12"/>
          </p:nvPr>
        </p:nvSpPr>
        <p:spPr/>
        <p:txBody>
          <a:bodyPr/>
          <a:lstStyle/>
          <a:p>
            <a:fld id="{C202D614-3122-4AE3-B731-49486E389976}" type="slidenum">
              <a:rPr lang="zh-CN" altLang="en-US" smtClean="0"/>
              <a:t>‹#›</a:t>
            </a:fld>
            <a:endParaRPr lang="zh-CN" altLang="en-US"/>
          </a:p>
        </p:txBody>
      </p:sp>
    </p:spTree>
    <p:extLst>
      <p:ext uri="{BB962C8B-B14F-4D97-AF65-F5344CB8AC3E}">
        <p14:creationId xmlns:p14="http://schemas.microsoft.com/office/powerpoint/2010/main" val="3016357534"/>
      </p:ext>
    </p:extLst>
  </p:cSld>
  <p:clrMapOvr>
    <a:masterClrMapping/>
  </p:clrMapOvr>
  <p:transition spd="slow">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44369F1-51DF-4B91-9D1A-E56F909C4956}"/>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32BB5A57-34BE-495F-8A97-FAB395714B79}"/>
              </a:ext>
            </a:extLst>
          </p:cNvPr>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a:extLst>
              <a:ext uri="{FF2B5EF4-FFF2-40B4-BE49-F238E27FC236}">
                <a16:creationId xmlns:a16="http://schemas.microsoft.com/office/drawing/2014/main" id="{A8C61E90-A2B4-436B-98CA-C6905AEF8E98}"/>
              </a:ext>
            </a:extLst>
          </p:cNvPr>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a:extLst>
              <a:ext uri="{FF2B5EF4-FFF2-40B4-BE49-F238E27FC236}">
                <a16:creationId xmlns:a16="http://schemas.microsoft.com/office/drawing/2014/main" id="{91AB2408-A31E-4E1E-B329-89ADC15D1729}"/>
              </a:ext>
            </a:extLst>
          </p:cNvPr>
          <p:cNvSpPr>
            <a:spLocks noGrp="1"/>
          </p:cNvSpPr>
          <p:nvPr>
            <p:ph type="dt" sz="half" idx="10"/>
          </p:nvPr>
        </p:nvSpPr>
        <p:spPr/>
        <p:txBody>
          <a:bodyPr/>
          <a:lstStyle/>
          <a:p>
            <a:fld id="{B58979D9-E8A7-4020-9F53-DCBB73454201}" type="datetimeFigureOut">
              <a:rPr lang="zh-CN" altLang="en-US" smtClean="0"/>
              <a:t>2023/3/2</a:t>
            </a:fld>
            <a:endParaRPr lang="zh-CN" altLang="en-US"/>
          </a:p>
        </p:txBody>
      </p:sp>
      <p:sp>
        <p:nvSpPr>
          <p:cNvPr id="6" name="页脚占位符 5">
            <a:extLst>
              <a:ext uri="{FF2B5EF4-FFF2-40B4-BE49-F238E27FC236}">
                <a16:creationId xmlns:a16="http://schemas.microsoft.com/office/drawing/2014/main" id="{34B3F543-739D-4FC6-8076-B757E233D5B0}"/>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08B35F0C-0338-47FA-9024-EF0BCFBB48B8}"/>
              </a:ext>
            </a:extLst>
          </p:cNvPr>
          <p:cNvSpPr>
            <a:spLocks noGrp="1"/>
          </p:cNvSpPr>
          <p:nvPr>
            <p:ph type="sldNum" sz="quarter" idx="12"/>
          </p:nvPr>
        </p:nvSpPr>
        <p:spPr/>
        <p:txBody>
          <a:bodyPr/>
          <a:lstStyle/>
          <a:p>
            <a:fld id="{C202D614-3122-4AE3-B731-49486E389976}" type="slidenum">
              <a:rPr lang="zh-CN" altLang="en-US" smtClean="0"/>
              <a:t>‹#›</a:t>
            </a:fld>
            <a:endParaRPr lang="zh-CN" altLang="en-US"/>
          </a:p>
        </p:txBody>
      </p:sp>
    </p:spTree>
    <p:extLst>
      <p:ext uri="{BB962C8B-B14F-4D97-AF65-F5344CB8AC3E}">
        <p14:creationId xmlns:p14="http://schemas.microsoft.com/office/powerpoint/2010/main" val="3021444073"/>
      </p:ext>
    </p:extLst>
  </p:cSld>
  <p:clrMapOvr>
    <a:masterClrMapping/>
  </p:clrMapOvr>
  <p:transition spd="slow">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0DBC686-C314-4380-9BA7-2AF7F4DA75AC}"/>
              </a:ext>
            </a:extLst>
          </p:cNvPr>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D86DD742-8EC0-43E8-A35C-703FCF4F70A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a:extLst>
              <a:ext uri="{FF2B5EF4-FFF2-40B4-BE49-F238E27FC236}">
                <a16:creationId xmlns:a16="http://schemas.microsoft.com/office/drawing/2014/main" id="{7CA61EB8-9191-448C-884A-F6989E36DA29}"/>
              </a:ext>
            </a:extLst>
          </p:cNvPr>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a:extLst>
              <a:ext uri="{FF2B5EF4-FFF2-40B4-BE49-F238E27FC236}">
                <a16:creationId xmlns:a16="http://schemas.microsoft.com/office/drawing/2014/main" id="{CED8769E-1404-4E8F-AA63-A2761C79ADF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a:extLst>
              <a:ext uri="{FF2B5EF4-FFF2-40B4-BE49-F238E27FC236}">
                <a16:creationId xmlns:a16="http://schemas.microsoft.com/office/drawing/2014/main" id="{8C577CCA-650F-434C-83FA-118534E1E148}"/>
              </a:ext>
            </a:extLst>
          </p:cNvPr>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a:extLst>
              <a:ext uri="{FF2B5EF4-FFF2-40B4-BE49-F238E27FC236}">
                <a16:creationId xmlns:a16="http://schemas.microsoft.com/office/drawing/2014/main" id="{6FACE31C-2DD2-4181-9476-2685236FBDF8}"/>
              </a:ext>
            </a:extLst>
          </p:cNvPr>
          <p:cNvSpPr>
            <a:spLocks noGrp="1"/>
          </p:cNvSpPr>
          <p:nvPr>
            <p:ph type="dt" sz="half" idx="10"/>
          </p:nvPr>
        </p:nvSpPr>
        <p:spPr/>
        <p:txBody>
          <a:bodyPr/>
          <a:lstStyle/>
          <a:p>
            <a:fld id="{B58979D9-E8A7-4020-9F53-DCBB73454201}" type="datetimeFigureOut">
              <a:rPr lang="zh-CN" altLang="en-US" smtClean="0"/>
              <a:t>2023/3/2</a:t>
            </a:fld>
            <a:endParaRPr lang="zh-CN" altLang="en-US"/>
          </a:p>
        </p:txBody>
      </p:sp>
      <p:sp>
        <p:nvSpPr>
          <p:cNvPr id="8" name="页脚占位符 7">
            <a:extLst>
              <a:ext uri="{FF2B5EF4-FFF2-40B4-BE49-F238E27FC236}">
                <a16:creationId xmlns:a16="http://schemas.microsoft.com/office/drawing/2014/main" id="{185854EE-0EA7-4442-AA76-A6466A916A05}"/>
              </a:ext>
            </a:extLst>
          </p:cNvPr>
          <p:cNvSpPr>
            <a:spLocks noGrp="1"/>
          </p:cNvSpPr>
          <p:nvPr>
            <p:ph type="ftr" sz="quarter" idx="11"/>
          </p:nvPr>
        </p:nvSpPr>
        <p:spPr/>
        <p:txBody>
          <a:bodyPr/>
          <a:lstStyle/>
          <a:p>
            <a:endParaRPr lang="zh-CN" altLang="en-US"/>
          </a:p>
        </p:txBody>
      </p:sp>
      <p:sp>
        <p:nvSpPr>
          <p:cNvPr id="9" name="灯片编号占位符 8">
            <a:extLst>
              <a:ext uri="{FF2B5EF4-FFF2-40B4-BE49-F238E27FC236}">
                <a16:creationId xmlns:a16="http://schemas.microsoft.com/office/drawing/2014/main" id="{F9A228C1-28C5-4BB4-9745-9AEAC695B7CA}"/>
              </a:ext>
            </a:extLst>
          </p:cNvPr>
          <p:cNvSpPr>
            <a:spLocks noGrp="1"/>
          </p:cNvSpPr>
          <p:nvPr>
            <p:ph type="sldNum" sz="quarter" idx="12"/>
          </p:nvPr>
        </p:nvSpPr>
        <p:spPr/>
        <p:txBody>
          <a:bodyPr/>
          <a:lstStyle/>
          <a:p>
            <a:fld id="{C202D614-3122-4AE3-B731-49486E389976}" type="slidenum">
              <a:rPr lang="zh-CN" altLang="en-US" smtClean="0"/>
              <a:t>‹#›</a:t>
            </a:fld>
            <a:endParaRPr lang="zh-CN" altLang="en-US"/>
          </a:p>
        </p:txBody>
      </p:sp>
    </p:spTree>
    <p:extLst>
      <p:ext uri="{BB962C8B-B14F-4D97-AF65-F5344CB8AC3E}">
        <p14:creationId xmlns:p14="http://schemas.microsoft.com/office/powerpoint/2010/main" val="1792496372"/>
      </p:ext>
    </p:extLst>
  </p:cSld>
  <p:clrMapOvr>
    <a:masterClrMapping/>
  </p:clrMapOvr>
  <p:transition spd="slow">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5904D94-867E-40B1-A074-12F1D09C8756}"/>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85F0A4E7-15F6-4915-AC7A-3F2278862DEB}"/>
              </a:ext>
            </a:extLst>
          </p:cNvPr>
          <p:cNvSpPr>
            <a:spLocks noGrp="1"/>
          </p:cNvSpPr>
          <p:nvPr>
            <p:ph type="dt" sz="half" idx="10"/>
          </p:nvPr>
        </p:nvSpPr>
        <p:spPr/>
        <p:txBody>
          <a:bodyPr/>
          <a:lstStyle/>
          <a:p>
            <a:fld id="{B58979D9-E8A7-4020-9F53-DCBB73454201}" type="datetimeFigureOut">
              <a:rPr lang="zh-CN" altLang="en-US" smtClean="0"/>
              <a:t>2023/3/2</a:t>
            </a:fld>
            <a:endParaRPr lang="zh-CN" altLang="en-US"/>
          </a:p>
        </p:txBody>
      </p:sp>
      <p:sp>
        <p:nvSpPr>
          <p:cNvPr id="4" name="页脚占位符 3">
            <a:extLst>
              <a:ext uri="{FF2B5EF4-FFF2-40B4-BE49-F238E27FC236}">
                <a16:creationId xmlns:a16="http://schemas.microsoft.com/office/drawing/2014/main" id="{A7384BD9-A0A1-4085-87FD-B1C9BF13BCBD}"/>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id="{14688AD0-9CC8-4B89-9D44-BDB9A2AD3891}"/>
              </a:ext>
            </a:extLst>
          </p:cNvPr>
          <p:cNvSpPr>
            <a:spLocks noGrp="1"/>
          </p:cNvSpPr>
          <p:nvPr>
            <p:ph type="sldNum" sz="quarter" idx="12"/>
          </p:nvPr>
        </p:nvSpPr>
        <p:spPr/>
        <p:txBody>
          <a:bodyPr/>
          <a:lstStyle/>
          <a:p>
            <a:fld id="{C202D614-3122-4AE3-B731-49486E389976}" type="slidenum">
              <a:rPr lang="zh-CN" altLang="en-US" smtClean="0"/>
              <a:t>‹#›</a:t>
            </a:fld>
            <a:endParaRPr lang="zh-CN" altLang="en-US"/>
          </a:p>
        </p:txBody>
      </p:sp>
    </p:spTree>
    <p:extLst>
      <p:ext uri="{BB962C8B-B14F-4D97-AF65-F5344CB8AC3E}">
        <p14:creationId xmlns:p14="http://schemas.microsoft.com/office/powerpoint/2010/main" val="549453841"/>
      </p:ext>
    </p:extLst>
  </p:cSld>
  <p:clrMapOvr>
    <a:masterClrMapping/>
  </p:clrMapOvr>
  <p:transition spd="slow">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B04F58F8-E2C2-402D-9CD9-F34F3E51D38A}"/>
              </a:ext>
            </a:extLst>
          </p:cNvPr>
          <p:cNvSpPr>
            <a:spLocks noGrp="1"/>
          </p:cNvSpPr>
          <p:nvPr>
            <p:ph type="dt" sz="half" idx="10"/>
          </p:nvPr>
        </p:nvSpPr>
        <p:spPr/>
        <p:txBody>
          <a:bodyPr/>
          <a:lstStyle/>
          <a:p>
            <a:fld id="{B58979D9-E8A7-4020-9F53-DCBB73454201}" type="datetimeFigureOut">
              <a:rPr lang="zh-CN" altLang="en-US" smtClean="0"/>
              <a:t>2023/3/2</a:t>
            </a:fld>
            <a:endParaRPr lang="zh-CN" altLang="en-US"/>
          </a:p>
        </p:txBody>
      </p:sp>
      <p:sp>
        <p:nvSpPr>
          <p:cNvPr id="3" name="页脚占位符 2">
            <a:extLst>
              <a:ext uri="{FF2B5EF4-FFF2-40B4-BE49-F238E27FC236}">
                <a16:creationId xmlns:a16="http://schemas.microsoft.com/office/drawing/2014/main" id="{732E3BB5-BC67-42D2-8015-89F4C77C8D49}"/>
              </a:ext>
            </a:extLst>
          </p:cNvPr>
          <p:cNvSpPr>
            <a:spLocks noGrp="1"/>
          </p:cNvSpPr>
          <p:nvPr>
            <p:ph type="ftr" sz="quarter" idx="11"/>
          </p:nvPr>
        </p:nvSpPr>
        <p:spPr/>
        <p:txBody>
          <a:bodyPr/>
          <a:lstStyle/>
          <a:p>
            <a:endParaRPr lang="zh-CN" altLang="en-US"/>
          </a:p>
        </p:txBody>
      </p:sp>
      <p:sp>
        <p:nvSpPr>
          <p:cNvPr id="4" name="灯片编号占位符 3">
            <a:extLst>
              <a:ext uri="{FF2B5EF4-FFF2-40B4-BE49-F238E27FC236}">
                <a16:creationId xmlns:a16="http://schemas.microsoft.com/office/drawing/2014/main" id="{BD6AD334-AEBF-41D1-AA9B-49034F9E37C6}"/>
              </a:ext>
            </a:extLst>
          </p:cNvPr>
          <p:cNvSpPr>
            <a:spLocks noGrp="1"/>
          </p:cNvSpPr>
          <p:nvPr>
            <p:ph type="sldNum" sz="quarter" idx="12"/>
          </p:nvPr>
        </p:nvSpPr>
        <p:spPr/>
        <p:txBody>
          <a:bodyPr/>
          <a:lstStyle/>
          <a:p>
            <a:fld id="{C202D614-3122-4AE3-B731-49486E389976}" type="slidenum">
              <a:rPr lang="zh-CN" altLang="en-US" smtClean="0"/>
              <a:t>‹#›</a:t>
            </a:fld>
            <a:endParaRPr lang="zh-CN" altLang="en-US"/>
          </a:p>
        </p:txBody>
      </p:sp>
    </p:spTree>
    <p:extLst>
      <p:ext uri="{BB962C8B-B14F-4D97-AF65-F5344CB8AC3E}">
        <p14:creationId xmlns:p14="http://schemas.microsoft.com/office/powerpoint/2010/main" val="482015026"/>
      </p:ext>
    </p:extLst>
  </p:cSld>
  <p:clrMapOvr>
    <a:masterClrMapping/>
  </p:clrMapOvr>
  <p:transition spd="slow">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2DD19F5-F137-4598-9A56-47C62C854F5A}"/>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ECEEBA34-620B-4F91-B553-576B7611889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a:extLst>
              <a:ext uri="{FF2B5EF4-FFF2-40B4-BE49-F238E27FC236}">
                <a16:creationId xmlns:a16="http://schemas.microsoft.com/office/drawing/2014/main" id="{50808EAF-6346-4CB5-9BD9-55803F32533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B33B8F15-8258-4576-AAB5-E000E5C47DE8}"/>
              </a:ext>
            </a:extLst>
          </p:cNvPr>
          <p:cNvSpPr>
            <a:spLocks noGrp="1"/>
          </p:cNvSpPr>
          <p:nvPr>
            <p:ph type="dt" sz="half" idx="10"/>
          </p:nvPr>
        </p:nvSpPr>
        <p:spPr/>
        <p:txBody>
          <a:bodyPr/>
          <a:lstStyle/>
          <a:p>
            <a:fld id="{B58979D9-E8A7-4020-9F53-DCBB73454201}" type="datetimeFigureOut">
              <a:rPr lang="zh-CN" altLang="en-US" smtClean="0"/>
              <a:t>2023/3/2</a:t>
            </a:fld>
            <a:endParaRPr lang="zh-CN" altLang="en-US"/>
          </a:p>
        </p:txBody>
      </p:sp>
      <p:sp>
        <p:nvSpPr>
          <p:cNvPr id="6" name="页脚占位符 5">
            <a:extLst>
              <a:ext uri="{FF2B5EF4-FFF2-40B4-BE49-F238E27FC236}">
                <a16:creationId xmlns:a16="http://schemas.microsoft.com/office/drawing/2014/main" id="{E9C0AEF1-2F7A-461A-A642-B1C889F7CF2B}"/>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924FBB6B-E0A1-4DC8-B397-9893B8A50BDF}"/>
              </a:ext>
            </a:extLst>
          </p:cNvPr>
          <p:cNvSpPr>
            <a:spLocks noGrp="1"/>
          </p:cNvSpPr>
          <p:nvPr>
            <p:ph type="sldNum" sz="quarter" idx="12"/>
          </p:nvPr>
        </p:nvSpPr>
        <p:spPr/>
        <p:txBody>
          <a:bodyPr/>
          <a:lstStyle/>
          <a:p>
            <a:fld id="{C202D614-3122-4AE3-B731-49486E389976}" type="slidenum">
              <a:rPr lang="zh-CN" altLang="en-US" smtClean="0"/>
              <a:t>‹#›</a:t>
            </a:fld>
            <a:endParaRPr lang="zh-CN" altLang="en-US"/>
          </a:p>
        </p:txBody>
      </p:sp>
    </p:spTree>
    <p:extLst>
      <p:ext uri="{BB962C8B-B14F-4D97-AF65-F5344CB8AC3E}">
        <p14:creationId xmlns:p14="http://schemas.microsoft.com/office/powerpoint/2010/main" val="318146977"/>
      </p:ext>
    </p:extLst>
  </p:cSld>
  <p:clrMapOvr>
    <a:masterClrMapping/>
  </p:clrMapOvr>
  <p:transition spd="slow">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48B73AC-4767-4B59-81CB-D477CC2D8F0B}"/>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AB5F0EB8-FCBD-4572-803A-1A76A194B63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id="{9F7C43FF-A1A9-4CB5-B05C-0295A0CF4D7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25F43A5F-411F-4715-8F89-7EC7815F886B}"/>
              </a:ext>
            </a:extLst>
          </p:cNvPr>
          <p:cNvSpPr>
            <a:spLocks noGrp="1"/>
          </p:cNvSpPr>
          <p:nvPr>
            <p:ph type="dt" sz="half" idx="10"/>
          </p:nvPr>
        </p:nvSpPr>
        <p:spPr/>
        <p:txBody>
          <a:bodyPr/>
          <a:lstStyle/>
          <a:p>
            <a:fld id="{B58979D9-E8A7-4020-9F53-DCBB73454201}" type="datetimeFigureOut">
              <a:rPr lang="zh-CN" altLang="en-US" smtClean="0"/>
              <a:t>2023/3/2</a:t>
            </a:fld>
            <a:endParaRPr lang="zh-CN" altLang="en-US"/>
          </a:p>
        </p:txBody>
      </p:sp>
      <p:sp>
        <p:nvSpPr>
          <p:cNvPr id="6" name="页脚占位符 5">
            <a:extLst>
              <a:ext uri="{FF2B5EF4-FFF2-40B4-BE49-F238E27FC236}">
                <a16:creationId xmlns:a16="http://schemas.microsoft.com/office/drawing/2014/main" id="{BEF148FB-9D86-42B2-ADE4-0963BF70438B}"/>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941B801C-8DEF-4FFE-92A7-22F499A4C692}"/>
              </a:ext>
            </a:extLst>
          </p:cNvPr>
          <p:cNvSpPr>
            <a:spLocks noGrp="1"/>
          </p:cNvSpPr>
          <p:nvPr>
            <p:ph type="sldNum" sz="quarter" idx="12"/>
          </p:nvPr>
        </p:nvSpPr>
        <p:spPr/>
        <p:txBody>
          <a:bodyPr/>
          <a:lstStyle/>
          <a:p>
            <a:fld id="{C202D614-3122-4AE3-B731-49486E389976}" type="slidenum">
              <a:rPr lang="zh-CN" altLang="en-US" smtClean="0"/>
              <a:t>‹#›</a:t>
            </a:fld>
            <a:endParaRPr lang="zh-CN" altLang="en-US"/>
          </a:p>
        </p:txBody>
      </p:sp>
    </p:spTree>
    <p:extLst>
      <p:ext uri="{BB962C8B-B14F-4D97-AF65-F5344CB8AC3E}">
        <p14:creationId xmlns:p14="http://schemas.microsoft.com/office/powerpoint/2010/main" val="3302768394"/>
      </p:ext>
    </p:extLst>
  </p:cSld>
  <p:clrMapOvr>
    <a:masterClrMapping/>
  </p:clrMapOvr>
  <p:transition spd="slow">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id="{197737FD-11EB-4271-A077-726FE9579C2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a16="http://schemas.microsoft.com/office/drawing/2014/main" id="{A35A2E1E-B078-43C4-B2C8-C60358829AE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2436D03B-F91E-4483-A64E-7A1B95C4917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8979D9-E8A7-4020-9F53-DCBB73454201}" type="datetimeFigureOut">
              <a:rPr lang="zh-CN" altLang="en-US" smtClean="0"/>
              <a:t>2023/3/2</a:t>
            </a:fld>
            <a:endParaRPr lang="zh-CN" altLang="en-US"/>
          </a:p>
        </p:txBody>
      </p:sp>
      <p:sp>
        <p:nvSpPr>
          <p:cNvPr id="5" name="页脚占位符 4">
            <a:extLst>
              <a:ext uri="{FF2B5EF4-FFF2-40B4-BE49-F238E27FC236}">
                <a16:creationId xmlns:a16="http://schemas.microsoft.com/office/drawing/2014/main" id="{67CE6888-A751-4FB7-AA60-01A458FA1AE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a:extLst>
              <a:ext uri="{FF2B5EF4-FFF2-40B4-BE49-F238E27FC236}">
                <a16:creationId xmlns:a16="http://schemas.microsoft.com/office/drawing/2014/main" id="{5F438ABB-79B8-4C79-A662-3DB8AE9A273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02D614-3122-4AE3-B731-49486E389976}" type="slidenum">
              <a:rPr lang="zh-CN" altLang="en-US" smtClean="0"/>
              <a:t>‹#›</a:t>
            </a:fld>
            <a:endParaRPr lang="zh-CN" altLang="en-US"/>
          </a:p>
        </p:txBody>
      </p:sp>
    </p:spTree>
    <p:extLst>
      <p:ext uri="{BB962C8B-B14F-4D97-AF65-F5344CB8AC3E}">
        <p14:creationId xmlns:p14="http://schemas.microsoft.com/office/powerpoint/2010/main" val="25854869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push dir="u"/>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a:extLst>
              <a:ext uri="{FF2B5EF4-FFF2-40B4-BE49-F238E27FC236}">
                <a16:creationId xmlns:a16="http://schemas.microsoft.com/office/drawing/2014/main" id="{081B6F3E-380E-4F3B-B833-6D6CB52DA400}"/>
              </a:ext>
            </a:extLst>
          </p:cNvPr>
          <p:cNvSpPr/>
          <p:nvPr/>
        </p:nvSpPr>
        <p:spPr>
          <a:xfrm>
            <a:off x="0" y="1810926"/>
            <a:ext cx="12192000" cy="3236148"/>
          </a:xfrm>
          <a:prstGeom prst="rect">
            <a:avLst/>
          </a:prstGeom>
          <a:solidFill>
            <a:srgbClr val="047D8A">
              <a:alpha val="85098"/>
            </a:srgbClr>
          </a:solidFill>
          <a:ln>
            <a:noFill/>
          </a:ln>
          <a:effectLst>
            <a:outerShdw blurRad="203200" dist="152400" dir="5400000" algn="t" rotWithShape="0">
              <a:prstClr val="black">
                <a:alpha val="4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箭头: V 形 1">
            <a:extLst>
              <a:ext uri="{FF2B5EF4-FFF2-40B4-BE49-F238E27FC236}">
                <a16:creationId xmlns:a16="http://schemas.microsoft.com/office/drawing/2014/main" id="{6044F12E-57AB-454C-B69D-43ACC9226BB6}"/>
              </a:ext>
            </a:extLst>
          </p:cNvPr>
          <p:cNvSpPr/>
          <p:nvPr/>
        </p:nvSpPr>
        <p:spPr>
          <a:xfrm rot="5400000">
            <a:off x="5912213" y="6023052"/>
            <a:ext cx="367574" cy="637310"/>
          </a:xfrm>
          <a:prstGeom prst="chevron">
            <a:avLst>
              <a:gd name="adj" fmla="val 70000"/>
            </a:avLst>
          </a:prstGeom>
          <a:solidFill>
            <a:srgbClr val="1B82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nvGrpSpPr>
          <p:cNvPr id="5" name="群組 4">
            <a:extLst>
              <a:ext uri="{FF2B5EF4-FFF2-40B4-BE49-F238E27FC236}">
                <a16:creationId xmlns:a16="http://schemas.microsoft.com/office/drawing/2014/main" id="{8AB2D3B9-6885-E599-0C80-F53F813B1931}"/>
              </a:ext>
            </a:extLst>
          </p:cNvPr>
          <p:cNvGrpSpPr/>
          <p:nvPr/>
        </p:nvGrpSpPr>
        <p:grpSpPr>
          <a:xfrm>
            <a:off x="339213" y="1884794"/>
            <a:ext cx="11513574" cy="3088412"/>
            <a:chOff x="339213" y="2788088"/>
            <a:chExt cx="11513574" cy="3088412"/>
          </a:xfrm>
        </p:grpSpPr>
        <p:sp>
          <p:nvSpPr>
            <p:cNvPr id="4" name="文本框 3">
              <a:extLst>
                <a:ext uri="{FF2B5EF4-FFF2-40B4-BE49-F238E27FC236}">
                  <a16:creationId xmlns:a16="http://schemas.microsoft.com/office/drawing/2014/main" id="{A057E46E-41FE-4905-8921-75D72F0C9E6C}"/>
                </a:ext>
              </a:extLst>
            </p:cNvPr>
            <p:cNvSpPr txBox="1"/>
            <p:nvPr/>
          </p:nvSpPr>
          <p:spPr>
            <a:xfrm>
              <a:off x="339213" y="2788088"/>
              <a:ext cx="11513574" cy="662361"/>
            </a:xfrm>
            <a:prstGeom prst="rect">
              <a:avLst/>
            </a:prstGeom>
            <a:noFill/>
          </p:spPr>
          <p:txBody>
            <a:bodyPr wrap="square" rtlCol="0">
              <a:spAutoFit/>
            </a:bodyPr>
            <a:lstStyle/>
            <a:p>
              <a:pPr algn="ctr">
                <a:lnSpc>
                  <a:spcPct val="125000"/>
                </a:lnSpc>
                <a:spcBef>
                  <a:spcPts val="300"/>
                </a:spcBef>
                <a:spcAft>
                  <a:spcPts val="300"/>
                </a:spcAft>
              </a:pPr>
              <a:r>
                <a:rPr lang="en-US" altLang="zh-TW" sz="3200" dirty="0">
                  <a:solidFill>
                    <a:schemeClr val="bg1"/>
                  </a:solidFill>
                  <a:latin typeface="+mj-lt"/>
                  <a:ea typeface="字魂59号-创粗黑" panose="00000500000000000000" pitchFamily="2" charset="-122"/>
                </a:rPr>
                <a:t>Crossing a two-way street: comparison of young and old pedestrians</a:t>
              </a:r>
              <a:endParaRPr lang="zh-CN" altLang="en-US" sz="3200" dirty="0">
                <a:solidFill>
                  <a:schemeClr val="bg1"/>
                </a:solidFill>
                <a:latin typeface="+mj-lt"/>
                <a:ea typeface="字魂59号-创粗黑" panose="00000500000000000000" pitchFamily="2" charset="-122"/>
              </a:endParaRPr>
            </a:p>
          </p:txBody>
        </p:sp>
        <p:sp>
          <p:nvSpPr>
            <p:cNvPr id="3" name="文本框 7">
              <a:extLst>
                <a:ext uri="{FF2B5EF4-FFF2-40B4-BE49-F238E27FC236}">
                  <a16:creationId xmlns:a16="http://schemas.microsoft.com/office/drawing/2014/main" id="{66180CBB-97C5-25A1-81DB-B343F9BD1632}"/>
                </a:ext>
              </a:extLst>
            </p:cNvPr>
            <p:cNvSpPr txBox="1"/>
            <p:nvPr/>
          </p:nvSpPr>
          <p:spPr>
            <a:xfrm>
              <a:off x="972388" y="3470777"/>
              <a:ext cx="10247224" cy="2405723"/>
            </a:xfrm>
            <a:prstGeom prst="rect">
              <a:avLst/>
            </a:prstGeom>
            <a:noFill/>
          </p:spPr>
          <p:txBody>
            <a:bodyPr wrap="square" rtlCol="0">
              <a:spAutoFit/>
            </a:bodyPr>
            <a:lstStyle/>
            <a:p>
              <a:pPr>
                <a:lnSpc>
                  <a:spcPct val="125000"/>
                </a:lnSpc>
                <a:spcBef>
                  <a:spcPts val="300"/>
                </a:spcBef>
                <a:spcAft>
                  <a:spcPts val="300"/>
                </a:spcAft>
              </a:pPr>
              <a:r>
                <a:rPr lang="zh-TW" altLang="en-US" sz="2200" dirty="0">
                  <a:solidFill>
                    <a:schemeClr val="bg1"/>
                  </a:solidFill>
                  <a:latin typeface="+mj-lt"/>
                  <a:ea typeface="微軟正黑體" panose="020B0604030504040204" pitchFamily="34" charset="-120"/>
                </a:rPr>
                <a:t>作者：</a:t>
              </a:r>
              <a:r>
                <a:rPr lang="fr-FR" altLang="zh-TW" sz="2200" dirty="0">
                  <a:solidFill>
                    <a:schemeClr val="bg1"/>
                  </a:solidFill>
                  <a:latin typeface="+mj-lt"/>
                  <a:ea typeface="微軟正黑體" panose="020B0604030504040204" pitchFamily="34" charset="-120"/>
                </a:rPr>
                <a:t>Aurélie Dommes, Viola Cavallo, Jean-Baptiste Dubuisson, Isabelle Tournier, Fabrice Vienne</a:t>
              </a:r>
              <a:endParaRPr lang="en-US" altLang="zh-TW" sz="2200" dirty="0">
                <a:solidFill>
                  <a:schemeClr val="bg1"/>
                </a:solidFill>
                <a:latin typeface="+mj-lt"/>
                <a:ea typeface="微軟正黑體" panose="020B0604030504040204" pitchFamily="34" charset="-120"/>
              </a:endParaRPr>
            </a:p>
            <a:p>
              <a:pPr>
                <a:lnSpc>
                  <a:spcPct val="125000"/>
                </a:lnSpc>
                <a:spcBef>
                  <a:spcPts val="300"/>
                </a:spcBef>
                <a:spcAft>
                  <a:spcPts val="300"/>
                </a:spcAft>
              </a:pPr>
              <a:r>
                <a:rPr lang="zh-TW" altLang="en-US" sz="2200" dirty="0">
                  <a:solidFill>
                    <a:schemeClr val="bg1"/>
                  </a:solidFill>
                  <a:latin typeface="+mj-lt"/>
                  <a:ea typeface="微軟正黑體" panose="020B0604030504040204" pitchFamily="34" charset="-120"/>
                </a:rPr>
                <a:t>期刊：</a:t>
              </a:r>
              <a:r>
                <a:rPr lang="en-US" altLang="zh-TW" sz="2200" dirty="0">
                  <a:solidFill>
                    <a:schemeClr val="bg1"/>
                  </a:solidFill>
                  <a:latin typeface="+mj-lt"/>
                  <a:ea typeface="微軟正黑體" panose="020B0604030504040204" pitchFamily="34" charset="-120"/>
                </a:rPr>
                <a:t>Journal of Safety Research 50 (2014) 27–34</a:t>
              </a:r>
            </a:p>
            <a:p>
              <a:pPr>
                <a:lnSpc>
                  <a:spcPct val="125000"/>
                </a:lnSpc>
                <a:spcBef>
                  <a:spcPts val="300"/>
                </a:spcBef>
                <a:spcAft>
                  <a:spcPts val="300"/>
                </a:spcAft>
              </a:pPr>
              <a:r>
                <a:rPr lang="zh-TW" altLang="en-US" sz="2200" dirty="0">
                  <a:solidFill>
                    <a:schemeClr val="bg1"/>
                  </a:solidFill>
                  <a:latin typeface="+mj-lt"/>
                  <a:ea typeface="微軟正黑體" panose="020B0604030504040204" pitchFamily="34" charset="-120"/>
                </a:rPr>
                <a:t>學生：陳瑀婕</a:t>
              </a:r>
            </a:p>
            <a:p>
              <a:pPr>
                <a:lnSpc>
                  <a:spcPct val="125000"/>
                </a:lnSpc>
                <a:spcBef>
                  <a:spcPts val="300"/>
                </a:spcBef>
                <a:spcAft>
                  <a:spcPts val="300"/>
                </a:spcAft>
              </a:pPr>
              <a:r>
                <a:rPr lang="zh-TW" altLang="en-US" sz="2200" dirty="0">
                  <a:solidFill>
                    <a:schemeClr val="bg1"/>
                  </a:solidFill>
                  <a:latin typeface="+mj-lt"/>
                  <a:ea typeface="微軟正黑體" panose="020B0604030504040204" pitchFamily="34" charset="-120"/>
                </a:rPr>
                <a:t>指導教授：柳永青 教授</a:t>
              </a:r>
            </a:p>
          </p:txBody>
        </p:sp>
      </p:grpSp>
    </p:spTree>
    <p:extLst>
      <p:ext uri="{BB962C8B-B14F-4D97-AF65-F5344CB8AC3E}">
        <p14:creationId xmlns:p14="http://schemas.microsoft.com/office/powerpoint/2010/main" val="67247071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箭头: V 形 3">
            <a:extLst>
              <a:ext uri="{FF2B5EF4-FFF2-40B4-BE49-F238E27FC236}">
                <a16:creationId xmlns:a16="http://schemas.microsoft.com/office/drawing/2014/main" id="{AD81CBBC-B6D2-4644-BD7F-7B62BB573C2C}"/>
              </a:ext>
            </a:extLst>
          </p:cNvPr>
          <p:cNvSpPr/>
          <p:nvPr/>
        </p:nvSpPr>
        <p:spPr>
          <a:xfrm>
            <a:off x="603378" y="435399"/>
            <a:ext cx="354564" cy="410547"/>
          </a:xfrm>
          <a:prstGeom prst="chevron">
            <a:avLst/>
          </a:prstGeom>
          <a:solidFill>
            <a:srgbClr val="1B82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5" name="箭头: V 形 4">
            <a:extLst>
              <a:ext uri="{FF2B5EF4-FFF2-40B4-BE49-F238E27FC236}">
                <a16:creationId xmlns:a16="http://schemas.microsoft.com/office/drawing/2014/main" id="{DE46AE62-816C-4F1D-9FF5-B561730B0A1F}"/>
              </a:ext>
            </a:extLst>
          </p:cNvPr>
          <p:cNvSpPr/>
          <p:nvPr/>
        </p:nvSpPr>
        <p:spPr>
          <a:xfrm>
            <a:off x="858416" y="429208"/>
            <a:ext cx="354564" cy="410547"/>
          </a:xfrm>
          <a:prstGeom prst="chevron">
            <a:avLst/>
          </a:prstGeom>
          <a:solidFill>
            <a:srgbClr val="1B82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cxnSp>
        <p:nvCxnSpPr>
          <p:cNvPr id="7" name="直接连接符 6">
            <a:extLst>
              <a:ext uri="{FF2B5EF4-FFF2-40B4-BE49-F238E27FC236}">
                <a16:creationId xmlns:a16="http://schemas.microsoft.com/office/drawing/2014/main" id="{A15E5E9A-635B-470E-8999-F545F85C8FCA}"/>
              </a:ext>
            </a:extLst>
          </p:cNvPr>
          <p:cNvCxnSpPr/>
          <p:nvPr/>
        </p:nvCxnSpPr>
        <p:spPr>
          <a:xfrm>
            <a:off x="1362269" y="839755"/>
            <a:ext cx="10375641" cy="0"/>
          </a:xfrm>
          <a:prstGeom prst="line">
            <a:avLst/>
          </a:prstGeom>
          <a:ln>
            <a:solidFill>
              <a:srgbClr val="1B828D"/>
            </a:solidFill>
            <a:prstDash val="lgDash"/>
            <a:tailEnd type="oval"/>
          </a:ln>
        </p:spPr>
        <p:style>
          <a:lnRef idx="1">
            <a:schemeClr val="accent1"/>
          </a:lnRef>
          <a:fillRef idx="0">
            <a:schemeClr val="accent1"/>
          </a:fillRef>
          <a:effectRef idx="0">
            <a:schemeClr val="accent1"/>
          </a:effectRef>
          <a:fontRef idx="minor">
            <a:schemeClr val="tx1"/>
          </a:fontRef>
        </p:style>
      </p:cxnSp>
      <p:sp>
        <p:nvSpPr>
          <p:cNvPr id="8" name="文本框 7">
            <a:extLst>
              <a:ext uri="{FF2B5EF4-FFF2-40B4-BE49-F238E27FC236}">
                <a16:creationId xmlns:a16="http://schemas.microsoft.com/office/drawing/2014/main" id="{9ACF9282-C903-4DB6-BFDE-7857F11C10F7}"/>
              </a:ext>
            </a:extLst>
          </p:cNvPr>
          <p:cNvSpPr txBox="1"/>
          <p:nvPr/>
        </p:nvSpPr>
        <p:spPr>
          <a:xfrm>
            <a:off x="1362269" y="254980"/>
            <a:ext cx="2698175" cy="523220"/>
          </a:xfrm>
          <a:prstGeom prst="rect">
            <a:avLst/>
          </a:prstGeom>
          <a:noFill/>
        </p:spPr>
        <p:txBody>
          <a:bodyPr wrap="none" rtlCol="0">
            <a:spAutoFit/>
          </a:bodyPr>
          <a:lstStyle/>
          <a:p>
            <a:r>
              <a:rPr lang="zh-TW" altLang="en-US" sz="2800" dirty="0">
                <a:latin typeface="+mj-ea"/>
                <a:ea typeface="+mj-ea"/>
              </a:rPr>
              <a:t>實驗流程與任務</a:t>
            </a:r>
            <a:endParaRPr lang="zh-CN" altLang="en-US" sz="2800" dirty="0">
              <a:latin typeface="+mj-ea"/>
              <a:ea typeface="+mj-ea"/>
            </a:endParaRPr>
          </a:p>
        </p:txBody>
      </p:sp>
      <p:sp>
        <p:nvSpPr>
          <p:cNvPr id="9" name="箭头: V 形 8">
            <a:extLst>
              <a:ext uri="{FF2B5EF4-FFF2-40B4-BE49-F238E27FC236}">
                <a16:creationId xmlns:a16="http://schemas.microsoft.com/office/drawing/2014/main" id="{563E10E0-7CC7-4F32-AC5B-04B0CEC30563}"/>
              </a:ext>
            </a:extLst>
          </p:cNvPr>
          <p:cNvSpPr/>
          <p:nvPr/>
        </p:nvSpPr>
        <p:spPr>
          <a:xfrm>
            <a:off x="314129" y="429208"/>
            <a:ext cx="354564" cy="410547"/>
          </a:xfrm>
          <a:prstGeom prst="chevron">
            <a:avLst/>
          </a:prstGeom>
          <a:solidFill>
            <a:srgbClr val="1B82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2" name="文本框 7">
            <a:extLst>
              <a:ext uri="{FF2B5EF4-FFF2-40B4-BE49-F238E27FC236}">
                <a16:creationId xmlns:a16="http://schemas.microsoft.com/office/drawing/2014/main" id="{1B7E3D90-5D9B-D62C-3183-A9A20A88A6BB}"/>
              </a:ext>
            </a:extLst>
          </p:cNvPr>
          <p:cNvSpPr txBox="1"/>
          <p:nvPr/>
        </p:nvSpPr>
        <p:spPr>
          <a:xfrm>
            <a:off x="668693" y="970168"/>
            <a:ext cx="11159612" cy="4485330"/>
          </a:xfrm>
          <a:prstGeom prst="rect">
            <a:avLst/>
          </a:prstGeom>
          <a:noFill/>
        </p:spPr>
        <p:txBody>
          <a:bodyPr wrap="square" rtlCol="0">
            <a:spAutoFit/>
          </a:bodyPr>
          <a:lstStyle/>
          <a:p>
            <a:pPr algn="just">
              <a:lnSpc>
                <a:spcPct val="125000"/>
              </a:lnSpc>
              <a:spcBef>
                <a:spcPts val="300"/>
              </a:spcBef>
              <a:spcAft>
                <a:spcPts val="300"/>
              </a:spcAft>
              <a:buFont typeface="Wingdings" panose="05000000000000000000" pitchFamily="2" charset="2"/>
              <a:buChar char="Ø"/>
            </a:pPr>
            <a:r>
              <a:rPr lang="zh-TW" altLang="en-US" sz="2200" dirty="0"/>
              <a:t>受測者需判斷迎面而來車輛的間距是否適合過馬路</a:t>
            </a:r>
            <a:endParaRPr lang="en-US" altLang="zh-TW" sz="2200" dirty="0"/>
          </a:p>
          <a:p>
            <a:pPr algn="just">
              <a:lnSpc>
                <a:spcPct val="125000"/>
              </a:lnSpc>
              <a:spcBef>
                <a:spcPts val="300"/>
              </a:spcBef>
              <a:spcAft>
                <a:spcPts val="300"/>
              </a:spcAft>
              <a:buFont typeface="Wingdings" panose="05000000000000000000" pitchFamily="2" charset="2"/>
              <a:buChar char="Ø"/>
            </a:pPr>
            <a:r>
              <a:rPr lang="zh-TW" altLang="en-US" sz="2200" dirty="0"/>
              <a:t>研究者紀錄過馬路或不過馬路的決定，以及他們到達對面人行道之前的動作</a:t>
            </a:r>
            <a:endParaRPr lang="en-US" altLang="zh-TW" sz="2200" dirty="0"/>
          </a:p>
          <a:p>
            <a:pPr algn="just">
              <a:lnSpc>
                <a:spcPct val="125000"/>
              </a:lnSpc>
              <a:spcBef>
                <a:spcPts val="300"/>
              </a:spcBef>
              <a:spcAft>
                <a:spcPts val="300"/>
              </a:spcAft>
              <a:buFont typeface="Wingdings" panose="05000000000000000000" pitchFamily="2" charset="2"/>
              <a:buChar char="Ø"/>
            </a:pPr>
            <a:r>
              <a:rPr lang="zh-TW" altLang="en-US" sz="2200" dirty="0"/>
              <a:t>受測者最多進行</a:t>
            </a:r>
            <a:r>
              <a:rPr lang="en-US" altLang="zh-TW" sz="2200" dirty="0"/>
              <a:t>18</a:t>
            </a:r>
            <a:r>
              <a:rPr lang="zh-TW" altLang="en-US" sz="2200" dirty="0"/>
              <a:t>次的練習實驗，當受測者完全理解任務時，練習實驗就會停止</a:t>
            </a:r>
            <a:endParaRPr lang="en-US" altLang="zh-TW" sz="2200" dirty="0"/>
          </a:p>
          <a:p>
            <a:pPr algn="just">
              <a:lnSpc>
                <a:spcPct val="125000"/>
              </a:lnSpc>
              <a:spcBef>
                <a:spcPts val="300"/>
              </a:spcBef>
              <a:spcAft>
                <a:spcPts val="300"/>
              </a:spcAft>
              <a:buFont typeface="Wingdings" panose="05000000000000000000" pitchFamily="2" charset="2"/>
              <a:buChar char="Ø"/>
            </a:pPr>
            <a:r>
              <a:rPr lang="zh-TW" altLang="en-US" sz="2200" dirty="0"/>
              <a:t>每位受測者皆進行</a:t>
            </a:r>
            <a:r>
              <a:rPr lang="en-US" altLang="zh-TW" sz="2200" dirty="0"/>
              <a:t>36</a:t>
            </a:r>
            <a:r>
              <a:rPr lang="zh-TW" altLang="en-US" sz="2200" dirty="0"/>
              <a:t>次實驗</a:t>
            </a:r>
            <a:r>
              <a:rPr lang="en-US" altLang="zh-TW" sz="2200" dirty="0"/>
              <a:t>(17</a:t>
            </a:r>
            <a:r>
              <a:rPr lang="zh-TW" altLang="en-US" sz="2200" dirty="0"/>
              <a:t>種間距組合與</a:t>
            </a:r>
            <a:r>
              <a:rPr lang="en-US" altLang="zh-TW" sz="2200" dirty="0"/>
              <a:t>2</a:t>
            </a:r>
            <a:r>
              <a:rPr lang="zh-TW" altLang="en-US" sz="2200" dirty="0"/>
              <a:t>種車速</a:t>
            </a:r>
            <a:r>
              <a:rPr lang="en-US" altLang="zh-TW" sz="2200" dirty="0"/>
              <a:t>)</a:t>
            </a:r>
          </a:p>
          <a:p>
            <a:pPr algn="just">
              <a:lnSpc>
                <a:spcPct val="125000"/>
              </a:lnSpc>
              <a:spcBef>
                <a:spcPts val="300"/>
              </a:spcBef>
              <a:spcAft>
                <a:spcPts val="300"/>
              </a:spcAft>
              <a:buFont typeface="Wingdings" panose="05000000000000000000" pitchFamily="2" charset="2"/>
              <a:buChar char="Ø"/>
            </a:pPr>
            <a:r>
              <a:rPr lang="zh-TW" altLang="en-US" sz="2200" dirty="0"/>
              <a:t>間距在實驗開始後 </a:t>
            </a:r>
            <a:r>
              <a:rPr lang="en-US" altLang="zh-TW" sz="2200" dirty="0"/>
              <a:t>6 </a:t>
            </a:r>
            <a:r>
              <a:rPr lang="zh-TW" altLang="en-US" sz="2200" dirty="0"/>
              <a:t>秒出現</a:t>
            </a:r>
            <a:endParaRPr lang="en-US" altLang="zh-TW" sz="2200" dirty="0"/>
          </a:p>
          <a:p>
            <a:pPr algn="just">
              <a:lnSpc>
                <a:spcPct val="125000"/>
              </a:lnSpc>
              <a:spcBef>
                <a:spcPts val="300"/>
              </a:spcBef>
              <a:spcAft>
                <a:spcPts val="300"/>
              </a:spcAft>
              <a:buFont typeface="Wingdings" panose="05000000000000000000" pitchFamily="2" charset="2"/>
              <a:buChar char="Ø"/>
            </a:pPr>
            <a:r>
              <a:rPr lang="zh-TW" altLang="en-US" sz="2200" dirty="0"/>
              <a:t>交通中其他車輛間距約 </a:t>
            </a:r>
            <a:r>
              <a:rPr lang="en-US" altLang="zh-TW" sz="2200" dirty="0"/>
              <a:t>1.5 </a:t>
            </a:r>
            <a:r>
              <a:rPr lang="zh-TW" altLang="en-US" sz="2200" dirty="0"/>
              <a:t>秒，受測者無法過馬路</a:t>
            </a:r>
            <a:endParaRPr lang="en-US" altLang="zh-TW" sz="2200" dirty="0"/>
          </a:p>
          <a:p>
            <a:pPr algn="just">
              <a:lnSpc>
                <a:spcPct val="125000"/>
              </a:lnSpc>
              <a:spcBef>
                <a:spcPts val="300"/>
              </a:spcBef>
              <a:spcAft>
                <a:spcPts val="300"/>
              </a:spcAft>
              <a:buFont typeface="Wingdings" panose="05000000000000000000" pitchFamily="2" charset="2"/>
              <a:buChar char="Ø"/>
            </a:pPr>
            <a:r>
              <a:rPr lang="zh-TW" altLang="en-US" sz="2200" dirty="0"/>
              <a:t>實驗時間約</a:t>
            </a:r>
            <a:r>
              <a:rPr lang="en-US" altLang="zh-TW" sz="2200" dirty="0"/>
              <a:t>30</a:t>
            </a:r>
            <a:r>
              <a:rPr lang="zh-TW" altLang="en-US" sz="2200" dirty="0"/>
              <a:t>分鐘</a:t>
            </a:r>
            <a:endParaRPr lang="en-US" altLang="zh-TW" sz="2200" dirty="0"/>
          </a:p>
          <a:p>
            <a:pPr algn="just">
              <a:lnSpc>
                <a:spcPct val="125000"/>
              </a:lnSpc>
              <a:spcBef>
                <a:spcPts val="300"/>
              </a:spcBef>
              <a:spcAft>
                <a:spcPts val="300"/>
              </a:spcAft>
              <a:buFont typeface="Wingdings" panose="05000000000000000000" pitchFamily="2" charset="2"/>
              <a:buChar char="Ø"/>
            </a:pPr>
            <a:endParaRPr lang="en-US" altLang="zh-TW" sz="2200" dirty="0"/>
          </a:p>
          <a:p>
            <a:pPr algn="just">
              <a:lnSpc>
                <a:spcPct val="125000"/>
              </a:lnSpc>
              <a:spcBef>
                <a:spcPts val="300"/>
              </a:spcBef>
              <a:spcAft>
                <a:spcPts val="300"/>
              </a:spcAft>
              <a:buFont typeface="Wingdings" panose="05000000000000000000" pitchFamily="2" charset="2"/>
              <a:buChar char="Ø"/>
            </a:pPr>
            <a:endParaRPr lang="en-US" altLang="zh-TW" sz="2200" dirty="0"/>
          </a:p>
        </p:txBody>
      </p:sp>
      <p:pic>
        <p:nvPicPr>
          <p:cNvPr id="6" name="圖片 5">
            <a:extLst>
              <a:ext uri="{FF2B5EF4-FFF2-40B4-BE49-F238E27FC236}">
                <a16:creationId xmlns:a16="http://schemas.microsoft.com/office/drawing/2014/main" id="{D8ABB75E-62EC-8DE6-B4AA-A3BE78D938FC}"/>
              </a:ext>
            </a:extLst>
          </p:cNvPr>
          <p:cNvPicPr>
            <a:picLocks noChangeAspect="1"/>
          </p:cNvPicPr>
          <p:nvPr/>
        </p:nvPicPr>
        <p:blipFill>
          <a:blip r:embed="rId3"/>
          <a:stretch>
            <a:fillRect/>
          </a:stretch>
        </p:blipFill>
        <p:spPr>
          <a:xfrm>
            <a:off x="15941" y="4482036"/>
            <a:ext cx="5801930" cy="2375963"/>
          </a:xfrm>
          <a:prstGeom prst="rect">
            <a:avLst/>
          </a:prstGeom>
        </p:spPr>
      </p:pic>
      <p:cxnSp>
        <p:nvCxnSpPr>
          <p:cNvPr id="11" name="直線接點 10">
            <a:extLst>
              <a:ext uri="{FF2B5EF4-FFF2-40B4-BE49-F238E27FC236}">
                <a16:creationId xmlns:a16="http://schemas.microsoft.com/office/drawing/2014/main" id="{AD199B54-D732-50CA-11B4-7522AF6BDF70}"/>
              </a:ext>
            </a:extLst>
          </p:cNvPr>
          <p:cNvCxnSpPr/>
          <p:nvPr/>
        </p:nvCxnSpPr>
        <p:spPr>
          <a:xfrm>
            <a:off x="2834640" y="4482037"/>
            <a:ext cx="0" cy="221742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grpSp>
        <p:nvGrpSpPr>
          <p:cNvPr id="15" name="群組 14">
            <a:extLst>
              <a:ext uri="{FF2B5EF4-FFF2-40B4-BE49-F238E27FC236}">
                <a16:creationId xmlns:a16="http://schemas.microsoft.com/office/drawing/2014/main" id="{2F571C4F-A385-9D8A-C79B-09687BFC3EB9}"/>
              </a:ext>
            </a:extLst>
          </p:cNvPr>
          <p:cNvGrpSpPr/>
          <p:nvPr/>
        </p:nvGrpSpPr>
        <p:grpSpPr>
          <a:xfrm>
            <a:off x="5817871" y="4567908"/>
            <a:ext cx="6137907" cy="1775181"/>
            <a:chOff x="5817871" y="4694199"/>
            <a:chExt cx="5329105" cy="1036356"/>
          </a:xfrm>
        </p:grpSpPr>
        <p:pic>
          <p:nvPicPr>
            <p:cNvPr id="13" name="圖片 12">
              <a:extLst>
                <a:ext uri="{FF2B5EF4-FFF2-40B4-BE49-F238E27FC236}">
                  <a16:creationId xmlns:a16="http://schemas.microsoft.com/office/drawing/2014/main" id="{7834EC77-6884-CBC1-B410-FAE7C5B813C9}"/>
                </a:ext>
              </a:extLst>
            </p:cNvPr>
            <p:cNvPicPr>
              <a:picLocks noChangeAspect="1"/>
            </p:cNvPicPr>
            <p:nvPr/>
          </p:nvPicPr>
          <p:blipFill>
            <a:blip r:embed="rId4"/>
            <a:stretch>
              <a:fillRect/>
            </a:stretch>
          </p:blipFill>
          <p:spPr>
            <a:xfrm>
              <a:off x="5817871" y="4694199"/>
              <a:ext cx="5220520" cy="1036356"/>
            </a:xfrm>
            <a:prstGeom prst="rect">
              <a:avLst/>
            </a:prstGeom>
          </p:spPr>
        </p:pic>
        <p:pic>
          <p:nvPicPr>
            <p:cNvPr id="14" name="圖片 13">
              <a:extLst>
                <a:ext uri="{FF2B5EF4-FFF2-40B4-BE49-F238E27FC236}">
                  <a16:creationId xmlns:a16="http://schemas.microsoft.com/office/drawing/2014/main" id="{4D0F2A34-4C2C-2CE5-61C3-4CE791695223}"/>
                </a:ext>
              </a:extLst>
            </p:cNvPr>
            <p:cNvPicPr>
              <a:picLocks noChangeAspect="1"/>
            </p:cNvPicPr>
            <p:nvPr/>
          </p:nvPicPr>
          <p:blipFill rotWithShape="1">
            <a:blip r:embed="rId4"/>
            <a:srcRect l="51961" t="35634" r="43879"/>
            <a:stretch/>
          </p:blipFill>
          <p:spPr>
            <a:xfrm>
              <a:off x="10929806" y="5063490"/>
              <a:ext cx="217170" cy="667065"/>
            </a:xfrm>
            <a:prstGeom prst="rect">
              <a:avLst/>
            </a:prstGeom>
          </p:spPr>
        </p:pic>
      </p:grpSp>
    </p:spTree>
    <p:extLst>
      <p:ext uri="{BB962C8B-B14F-4D97-AF65-F5344CB8AC3E}">
        <p14:creationId xmlns:p14="http://schemas.microsoft.com/office/powerpoint/2010/main" val="305654730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矩形 9">
            <a:extLst>
              <a:ext uri="{FF2B5EF4-FFF2-40B4-BE49-F238E27FC236}">
                <a16:creationId xmlns:a16="http://schemas.microsoft.com/office/drawing/2014/main" id="{4D5F7B3B-0026-487B-A1C3-637D6401DA73}"/>
              </a:ext>
            </a:extLst>
          </p:cNvPr>
          <p:cNvSpPr/>
          <p:nvPr/>
        </p:nvSpPr>
        <p:spPr>
          <a:xfrm>
            <a:off x="0" y="1524283"/>
            <a:ext cx="12192000" cy="1554819"/>
          </a:xfrm>
          <a:prstGeom prst="rect">
            <a:avLst/>
          </a:prstGeom>
          <a:solidFill>
            <a:srgbClr val="047D8A">
              <a:alpha val="85098"/>
            </a:srgbClr>
          </a:solidFill>
          <a:ln>
            <a:noFill/>
          </a:ln>
          <a:effectLst>
            <a:outerShdw blurRad="203200" dist="152400" dir="5400000" algn="t" rotWithShape="0">
              <a:prstClr val="black">
                <a:alpha val="4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文本框 10">
            <a:extLst>
              <a:ext uri="{FF2B5EF4-FFF2-40B4-BE49-F238E27FC236}">
                <a16:creationId xmlns:a16="http://schemas.microsoft.com/office/drawing/2014/main" id="{A9EB7044-CE97-4E22-8134-2D2486C35593}"/>
              </a:ext>
            </a:extLst>
          </p:cNvPr>
          <p:cNvSpPr txBox="1"/>
          <p:nvPr/>
        </p:nvSpPr>
        <p:spPr>
          <a:xfrm>
            <a:off x="1236886" y="1797306"/>
            <a:ext cx="3468395" cy="1008772"/>
          </a:xfrm>
          <a:prstGeom prst="rect">
            <a:avLst/>
          </a:prstGeom>
          <a:noFill/>
        </p:spPr>
        <p:txBody>
          <a:bodyPr wrap="square" rtlCol="0">
            <a:spAutoFit/>
          </a:bodyPr>
          <a:lstStyle/>
          <a:p>
            <a:pPr algn="dist"/>
            <a:r>
              <a:rPr lang="en-US" altLang="zh-CN" sz="6000" dirty="0">
                <a:solidFill>
                  <a:schemeClr val="bg1"/>
                </a:solidFill>
                <a:latin typeface="+mj-lt"/>
                <a:ea typeface="字魂59号-创粗黑" panose="00000500000000000000" pitchFamily="2" charset="-122"/>
              </a:rPr>
              <a:t>Part 03</a:t>
            </a:r>
            <a:endParaRPr lang="zh-CN" altLang="en-US" sz="6000" dirty="0">
              <a:solidFill>
                <a:schemeClr val="bg1"/>
              </a:solidFill>
              <a:latin typeface="+mj-lt"/>
              <a:ea typeface="字魂59号-创粗黑" panose="00000500000000000000" pitchFamily="2" charset="-122"/>
            </a:endParaRPr>
          </a:p>
        </p:txBody>
      </p:sp>
      <p:sp>
        <p:nvSpPr>
          <p:cNvPr id="14" name="箭头: V 形 13">
            <a:extLst>
              <a:ext uri="{FF2B5EF4-FFF2-40B4-BE49-F238E27FC236}">
                <a16:creationId xmlns:a16="http://schemas.microsoft.com/office/drawing/2014/main" id="{1B0C058D-54FE-4F0D-99E3-0ABEDC8412E1}"/>
              </a:ext>
            </a:extLst>
          </p:cNvPr>
          <p:cNvSpPr/>
          <p:nvPr/>
        </p:nvSpPr>
        <p:spPr>
          <a:xfrm rot="5400000">
            <a:off x="5912213" y="6023052"/>
            <a:ext cx="367574" cy="637310"/>
          </a:xfrm>
          <a:prstGeom prst="chevron">
            <a:avLst>
              <a:gd name="adj" fmla="val 70000"/>
            </a:avLst>
          </a:prstGeom>
          <a:solidFill>
            <a:srgbClr val="1B82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6" name="文本框 11">
            <a:extLst>
              <a:ext uri="{FF2B5EF4-FFF2-40B4-BE49-F238E27FC236}">
                <a16:creationId xmlns:a16="http://schemas.microsoft.com/office/drawing/2014/main" id="{3368228F-7756-41C2-941B-F8D4A1E31C81}"/>
              </a:ext>
            </a:extLst>
          </p:cNvPr>
          <p:cNvSpPr txBox="1"/>
          <p:nvPr/>
        </p:nvSpPr>
        <p:spPr>
          <a:xfrm>
            <a:off x="1012950" y="3778899"/>
            <a:ext cx="4866739" cy="1015663"/>
          </a:xfrm>
          <a:prstGeom prst="rect">
            <a:avLst/>
          </a:prstGeom>
          <a:noFill/>
        </p:spPr>
        <p:txBody>
          <a:bodyPr wrap="square" rtlCol="0">
            <a:spAutoFit/>
          </a:bodyPr>
          <a:lstStyle/>
          <a:p>
            <a:r>
              <a:rPr lang="en-US" altLang="zh-CN" sz="6000" b="1" dirty="0">
                <a:solidFill>
                  <a:srgbClr val="1B828D"/>
                </a:solidFill>
                <a:latin typeface="+mj-lt"/>
                <a:ea typeface="字魂59号-创粗黑" panose="00000500000000000000" pitchFamily="2" charset="-122"/>
              </a:rPr>
              <a:t>Result</a:t>
            </a:r>
            <a:endParaRPr lang="zh-CN" altLang="en-US" sz="6000" b="1" dirty="0">
              <a:solidFill>
                <a:srgbClr val="1B828D"/>
              </a:solidFill>
              <a:latin typeface="+mj-lt"/>
              <a:ea typeface="字魂59号-创粗黑" panose="00000500000000000000" pitchFamily="2" charset="-122"/>
            </a:endParaRPr>
          </a:p>
        </p:txBody>
      </p:sp>
    </p:spTree>
    <p:extLst>
      <p:ext uri="{BB962C8B-B14F-4D97-AF65-F5344CB8AC3E}">
        <p14:creationId xmlns:p14="http://schemas.microsoft.com/office/powerpoint/2010/main" val="71834559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箭头: V 形 3">
            <a:extLst>
              <a:ext uri="{FF2B5EF4-FFF2-40B4-BE49-F238E27FC236}">
                <a16:creationId xmlns:a16="http://schemas.microsoft.com/office/drawing/2014/main" id="{AD81CBBC-B6D2-4644-BD7F-7B62BB573C2C}"/>
              </a:ext>
            </a:extLst>
          </p:cNvPr>
          <p:cNvSpPr/>
          <p:nvPr/>
        </p:nvSpPr>
        <p:spPr>
          <a:xfrm>
            <a:off x="603378" y="435399"/>
            <a:ext cx="354564" cy="410547"/>
          </a:xfrm>
          <a:prstGeom prst="chevron">
            <a:avLst/>
          </a:prstGeom>
          <a:solidFill>
            <a:srgbClr val="1B82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5" name="箭头: V 形 4">
            <a:extLst>
              <a:ext uri="{FF2B5EF4-FFF2-40B4-BE49-F238E27FC236}">
                <a16:creationId xmlns:a16="http://schemas.microsoft.com/office/drawing/2014/main" id="{DE46AE62-816C-4F1D-9FF5-B561730B0A1F}"/>
              </a:ext>
            </a:extLst>
          </p:cNvPr>
          <p:cNvSpPr/>
          <p:nvPr/>
        </p:nvSpPr>
        <p:spPr>
          <a:xfrm>
            <a:off x="858416" y="429208"/>
            <a:ext cx="354564" cy="410547"/>
          </a:xfrm>
          <a:prstGeom prst="chevron">
            <a:avLst/>
          </a:prstGeom>
          <a:solidFill>
            <a:srgbClr val="1B82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cxnSp>
        <p:nvCxnSpPr>
          <p:cNvPr id="7" name="直接连接符 6">
            <a:extLst>
              <a:ext uri="{FF2B5EF4-FFF2-40B4-BE49-F238E27FC236}">
                <a16:creationId xmlns:a16="http://schemas.microsoft.com/office/drawing/2014/main" id="{A15E5E9A-635B-470E-8999-F545F85C8FCA}"/>
              </a:ext>
            </a:extLst>
          </p:cNvPr>
          <p:cNvCxnSpPr/>
          <p:nvPr/>
        </p:nvCxnSpPr>
        <p:spPr>
          <a:xfrm>
            <a:off x="1362269" y="839755"/>
            <a:ext cx="10375641" cy="0"/>
          </a:xfrm>
          <a:prstGeom prst="line">
            <a:avLst/>
          </a:prstGeom>
          <a:ln>
            <a:solidFill>
              <a:srgbClr val="1B828D"/>
            </a:solidFill>
            <a:prstDash val="lgDash"/>
            <a:tailEnd type="oval"/>
          </a:ln>
        </p:spPr>
        <p:style>
          <a:lnRef idx="1">
            <a:schemeClr val="accent1"/>
          </a:lnRef>
          <a:fillRef idx="0">
            <a:schemeClr val="accent1"/>
          </a:fillRef>
          <a:effectRef idx="0">
            <a:schemeClr val="accent1"/>
          </a:effectRef>
          <a:fontRef idx="minor">
            <a:schemeClr val="tx1"/>
          </a:fontRef>
        </p:style>
      </p:cxnSp>
      <p:sp>
        <p:nvSpPr>
          <p:cNvPr id="8" name="文本框 7">
            <a:extLst>
              <a:ext uri="{FF2B5EF4-FFF2-40B4-BE49-F238E27FC236}">
                <a16:creationId xmlns:a16="http://schemas.microsoft.com/office/drawing/2014/main" id="{9ACF9282-C903-4DB6-BFDE-7857F11C10F7}"/>
              </a:ext>
            </a:extLst>
          </p:cNvPr>
          <p:cNvSpPr txBox="1"/>
          <p:nvPr/>
        </p:nvSpPr>
        <p:spPr>
          <a:xfrm>
            <a:off x="1362269" y="254980"/>
            <a:ext cx="1620957" cy="523220"/>
          </a:xfrm>
          <a:prstGeom prst="rect">
            <a:avLst/>
          </a:prstGeom>
          <a:noFill/>
        </p:spPr>
        <p:txBody>
          <a:bodyPr wrap="none" rtlCol="0">
            <a:spAutoFit/>
          </a:bodyPr>
          <a:lstStyle/>
          <a:p>
            <a:r>
              <a:rPr lang="zh-TW" altLang="en-US" sz="2800" b="1" dirty="0">
                <a:latin typeface="+mj-ea"/>
                <a:ea typeface="+mj-ea"/>
              </a:rPr>
              <a:t>觀看次數</a:t>
            </a:r>
            <a:endParaRPr lang="zh-CN" altLang="en-US" sz="2800" b="1" dirty="0">
              <a:latin typeface="+mj-ea"/>
              <a:ea typeface="+mj-ea"/>
            </a:endParaRPr>
          </a:p>
        </p:txBody>
      </p:sp>
      <p:sp>
        <p:nvSpPr>
          <p:cNvPr id="9" name="箭头: V 形 8">
            <a:extLst>
              <a:ext uri="{FF2B5EF4-FFF2-40B4-BE49-F238E27FC236}">
                <a16:creationId xmlns:a16="http://schemas.microsoft.com/office/drawing/2014/main" id="{563E10E0-7CC7-4F32-AC5B-04B0CEC30563}"/>
              </a:ext>
            </a:extLst>
          </p:cNvPr>
          <p:cNvSpPr/>
          <p:nvPr/>
        </p:nvSpPr>
        <p:spPr>
          <a:xfrm>
            <a:off x="314129" y="429208"/>
            <a:ext cx="354564" cy="410547"/>
          </a:xfrm>
          <a:prstGeom prst="chevron">
            <a:avLst/>
          </a:prstGeom>
          <a:solidFill>
            <a:srgbClr val="1B82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2" name="文本框 7">
            <a:extLst>
              <a:ext uri="{FF2B5EF4-FFF2-40B4-BE49-F238E27FC236}">
                <a16:creationId xmlns:a16="http://schemas.microsoft.com/office/drawing/2014/main" id="{2BD7F52A-CF44-7C73-CAC0-5076091B39D8}"/>
              </a:ext>
            </a:extLst>
          </p:cNvPr>
          <p:cNvSpPr txBox="1"/>
          <p:nvPr/>
        </p:nvSpPr>
        <p:spPr>
          <a:xfrm>
            <a:off x="314130" y="1791088"/>
            <a:ext cx="6077164" cy="4175438"/>
          </a:xfrm>
          <a:prstGeom prst="rect">
            <a:avLst/>
          </a:prstGeom>
          <a:noFill/>
        </p:spPr>
        <p:txBody>
          <a:bodyPr wrap="square" rtlCol="0">
            <a:spAutoFit/>
          </a:bodyPr>
          <a:lstStyle/>
          <a:p>
            <a:pPr marL="0" lvl="1" indent="-342900" algn="just">
              <a:lnSpc>
                <a:spcPct val="125000"/>
              </a:lnSpc>
              <a:spcBef>
                <a:spcPts val="300"/>
              </a:spcBef>
              <a:spcAft>
                <a:spcPts val="300"/>
              </a:spcAft>
              <a:buFont typeface="Wingdings" panose="05000000000000000000" pitchFamily="2" charset="2"/>
              <a:buChar char="Ø"/>
            </a:pPr>
            <a:r>
              <a:rPr lang="zh-TW" altLang="en-US" sz="2200" b="1" dirty="0"/>
              <a:t>年齡與車道</a:t>
            </a:r>
            <a:r>
              <a:rPr lang="zh-TW" altLang="en-US" sz="2200" dirty="0"/>
              <a:t>對觀看次數有顯著交互作用</a:t>
            </a:r>
            <a:r>
              <a:rPr lang="en-US" altLang="zh-TW" sz="2200" dirty="0"/>
              <a:t>(F(2,81) = 60.50</a:t>
            </a:r>
            <a:r>
              <a:rPr lang="zh-TW" altLang="en-US" sz="2200" dirty="0"/>
              <a:t>，</a:t>
            </a:r>
            <a:r>
              <a:rPr lang="en-US" altLang="zh-TW" sz="2200" dirty="0"/>
              <a:t>p &lt; .0001)</a:t>
            </a:r>
            <a:r>
              <a:rPr lang="zh-TW" altLang="en-US" sz="2200" dirty="0"/>
              <a:t>。</a:t>
            </a:r>
            <a:endParaRPr lang="en-US" altLang="zh-TW" sz="2200" dirty="0"/>
          </a:p>
          <a:p>
            <a:pPr lvl="1" algn="just">
              <a:lnSpc>
                <a:spcPct val="125000"/>
              </a:lnSpc>
              <a:spcBef>
                <a:spcPts val="300"/>
              </a:spcBef>
              <a:spcAft>
                <a:spcPts val="300"/>
              </a:spcAft>
            </a:pPr>
            <a:r>
              <a:rPr lang="zh-TW" altLang="en-US" sz="2200" dirty="0"/>
              <a:t>→</a:t>
            </a:r>
            <a:r>
              <a:rPr lang="en-US" altLang="zh-TW" sz="2200" dirty="0"/>
              <a:t>19-35</a:t>
            </a:r>
            <a:r>
              <a:rPr lang="zh-TW" altLang="en-US" sz="2200" dirty="0"/>
              <a:t>歲受測者看遠車道的次數顯著多於近車道</a:t>
            </a:r>
            <a:endParaRPr lang="en-US" altLang="zh-TW" sz="2200" dirty="0"/>
          </a:p>
          <a:p>
            <a:pPr lvl="1" algn="just">
              <a:lnSpc>
                <a:spcPct val="125000"/>
              </a:lnSpc>
              <a:spcBef>
                <a:spcPts val="300"/>
              </a:spcBef>
              <a:spcAft>
                <a:spcPts val="300"/>
              </a:spcAft>
            </a:pPr>
            <a:r>
              <a:rPr lang="zh-TW" altLang="en-US" sz="2200" dirty="0"/>
              <a:t>→兩組年長組看近車道的次數顯著多於遠車道</a:t>
            </a:r>
            <a:endParaRPr lang="en-US" altLang="zh-TW" sz="2200" b="1" dirty="0"/>
          </a:p>
          <a:p>
            <a:pPr marL="0" lvl="1" indent="-342900" algn="just">
              <a:lnSpc>
                <a:spcPct val="125000"/>
              </a:lnSpc>
              <a:spcBef>
                <a:spcPts val="300"/>
              </a:spcBef>
              <a:spcAft>
                <a:spcPts val="300"/>
              </a:spcAft>
              <a:buFont typeface="Wingdings" panose="05000000000000000000" pitchFamily="2" charset="2"/>
              <a:buChar char="Ø"/>
            </a:pPr>
            <a:r>
              <a:rPr lang="zh-TW" altLang="en-US" sz="2200" b="1" dirty="0"/>
              <a:t>車道</a:t>
            </a:r>
            <a:r>
              <a:rPr lang="zh-TW" altLang="en-US" sz="2200" dirty="0"/>
              <a:t>對觀看次數有顯著影響</a:t>
            </a:r>
            <a:r>
              <a:rPr lang="en-US" altLang="zh-TW" sz="2200" dirty="0"/>
              <a:t>(F(1,81) = 8.35</a:t>
            </a:r>
            <a:r>
              <a:rPr lang="zh-TW" altLang="en-US" sz="2200" dirty="0"/>
              <a:t>，</a:t>
            </a:r>
            <a:r>
              <a:rPr lang="en-US" altLang="zh-TW" sz="2200" dirty="0"/>
              <a:t>p &lt; .01)</a:t>
            </a:r>
            <a:r>
              <a:rPr lang="zh-TW" altLang="en-US" sz="2200" dirty="0"/>
              <a:t>。</a:t>
            </a:r>
            <a:endParaRPr lang="en-US" altLang="zh-TW" sz="2200" dirty="0"/>
          </a:p>
          <a:p>
            <a:pPr lvl="1" algn="just">
              <a:lnSpc>
                <a:spcPct val="125000"/>
              </a:lnSpc>
              <a:spcBef>
                <a:spcPts val="300"/>
              </a:spcBef>
              <a:spcAft>
                <a:spcPts val="300"/>
              </a:spcAft>
            </a:pPr>
            <a:r>
              <a:rPr lang="zh-TW" altLang="en-US" sz="2200" dirty="0"/>
              <a:t>→遠車道的觀看次數比近車道多</a:t>
            </a:r>
          </a:p>
        </p:txBody>
      </p:sp>
      <p:pic>
        <p:nvPicPr>
          <p:cNvPr id="6" name="圖片 5">
            <a:extLst>
              <a:ext uri="{FF2B5EF4-FFF2-40B4-BE49-F238E27FC236}">
                <a16:creationId xmlns:a16="http://schemas.microsoft.com/office/drawing/2014/main" id="{2CA483BD-E170-C527-250E-C8953BA45BF2}"/>
              </a:ext>
            </a:extLst>
          </p:cNvPr>
          <p:cNvPicPr>
            <a:picLocks noChangeAspect="1"/>
          </p:cNvPicPr>
          <p:nvPr/>
        </p:nvPicPr>
        <p:blipFill>
          <a:blip r:embed="rId3"/>
          <a:stretch>
            <a:fillRect/>
          </a:stretch>
        </p:blipFill>
        <p:spPr>
          <a:xfrm>
            <a:off x="6391293" y="1985398"/>
            <a:ext cx="5800707" cy="3571291"/>
          </a:xfrm>
          <a:prstGeom prst="rect">
            <a:avLst/>
          </a:prstGeom>
        </p:spPr>
      </p:pic>
    </p:spTree>
    <p:extLst>
      <p:ext uri="{BB962C8B-B14F-4D97-AF65-F5344CB8AC3E}">
        <p14:creationId xmlns:p14="http://schemas.microsoft.com/office/powerpoint/2010/main" val="357537007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箭头: V 形 3">
            <a:extLst>
              <a:ext uri="{FF2B5EF4-FFF2-40B4-BE49-F238E27FC236}">
                <a16:creationId xmlns:a16="http://schemas.microsoft.com/office/drawing/2014/main" id="{AD81CBBC-B6D2-4644-BD7F-7B62BB573C2C}"/>
              </a:ext>
            </a:extLst>
          </p:cNvPr>
          <p:cNvSpPr/>
          <p:nvPr/>
        </p:nvSpPr>
        <p:spPr>
          <a:xfrm>
            <a:off x="603378" y="435399"/>
            <a:ext cx="354564" cy="410547"/>
          </a:xfrm>
          <a:prstGeom prst="chevron">
            <a:avLst/>
          </a:prstGeom>
          <a:solidFill>
            <a:srgbClr val="1B82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5" name="箭头: V 形 4">
            <a:extLst>
              <a:ext uri="{FF2B5EF4-FFF2-40B4-BE49-F238E27FC236}">
                <a16:creationId xmlns:a16="http://schemas.microsoft.com/office/drawing/2014/main" id="{DE46AE62-816C-4F1D-9FF5-B561730B0A1F}"/>
              </a:ext>
            </a:extLst>
          </p:cNvPr>
          <p:cNvSpPr/>
          <p:nvPr/>
        </p:nvSpPr>
        <p:spPr>
          <a:xfrm>
            <a:off x="858416" y="429208"/>
            <a:ext cx="354564" cy="410547"/>
          </a:xfrm>
          <a:prstGeom prst="chevron">
            <a:avLst/>
          </a:prstGeom>
          <a:solidFill>
            <a:srgbClr val="1B82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cxnSp>
        <p:nvCxnSpPr>
          <p:cNvPr id="7" name="直接连接符 6">
            <a:extLst>
              <a:ext uri="{FF2B5EF4-FFF2-40B4-BE49-F238E27FC236}">
                <a16:creationId xmlns:a16="http://schemas.microsoft.com/office/drawing/2014/main" id="{A15E5E9A-635B-470E-8999-F545F85C8FCA}"/>
              </a:ext>
            </a:extLst>
          </p:cNvPr>
          <p:cNvCxnSpPr/>
          <p:nvPr/>
        </p:nvCxnSpPr>
        <p:spPr>
          <a:xfrm>
            <a:off x="1362269" y="839755"/>
            <a:ext cx="10375641" cy="0"/>
          </a:xfrm>
          <a:prstGeom prst="line">
            <a:avLst/>
          </a:prstGeom>
          <a:ln>
            <a:solidFill>
              <a:srgbClr val="1B828D"/>
            </a:solidFill>
            <a:prstDash val="lgDash"/>
            <a:tailEnd type="oval"/>
          </a:ln>
        </p:spPr>
        <p:style>
          <a:lnRef idx="1">
            <a:schemeClr val="accent1"/>
          </a:lnRef>
          <a:fillRef idx="0">
            <a:schemeClr val="accent1"/>
          </a:fillRef>
          <a:effectRef idx="0">
            <a:schemeClr val="accent1"/>
          </a:effectRef>
          <a:fontRef idx="minor">
            <a:schemeClr val="tx1"/>
          </a:fontRef>
        </p:style>
      </p:cxnSp>
      <p:sp>
        <p:nvSpPr>
          <p:cNvPr id="8" name="文本框 7">
            <a:extLst>
              <a:ext uri="{FF2B5EF4-FFF2-40B4-BE49-F238E27FC236}">
                <a16:creationId xmlns:a16="http://schemas.microsoft.com/office/drawing/2014/main" id="{9ACF9282-C903-4DB6-BFDE-7857F11C10F7}"/>
              </a:ext>
            </a:extLst>
          </p:cNvPr>
          <p:cNvSpPr txBox="1"/>
          <p:nvPr/>
        </p:nvSpPr>
        <p:spPr>
          <a:xfrm>
            <a:off x="1362269" y="254980"/>
            <a:ext cx="1620957" cy="523220"/>
          </a:xfrm>
          <a:prstGeom prst="rect">
            <a:avLst/>
          </a:prstGeom>
          <a:noFill/>
        </p:spPr>
        <p:txBody>
          <a:bodyPr wrap="none" rtlCol="0">
            <a:spAutoFit/>
          </a:bodyPr>
          <a:lstStyle/>
          <a:p>
            <a:r>
              <a:rPr lang="zh-TW" altLang="en-US" sz="2800" b="1" dirty="0">
                <a:latin typeface="+mj-ea"/>
                <a:ea typeface="+mj-ea"/>
              </a:rPr>
              <a:t>觀察時間</a:t>
            </a:r>
            <a:endParaRPr lang="zh-CN" altLang="en-US" sz="2800" b="1" dirty="0">
              <a:latin typeface="+mj-ea"/>
              <a:ea typeface="+mj-ea"/>
            </a:endParaRPr>
          </a:p>
        </p:txBody>
      </p:sp>
      <p:sp>
        <p:nvSpPr>
          <p:cNvPr id="9" name="箭头: V 形 8">
            <a:extLst>
              <a:ext uri="{FF2B5EF4-FFF2-40B4-BE49-F238E27FC236}">
                <a16:creationId xmlns:a16="http://schemas.microsoft.com/office/drawing/2014/main" id="{563E10E0-7CC7-4F32-AC5B-04B0CEC30563}"/>
              </a:ext>
            </a:extLst>
          </p:cNvPr>
          <p:cNvSpPr/>
          <p:nvPr/>
        </p:nvSpPr>
        <p:spPr>
          <a:xfrm>
            <a:off x="314129" y="429208"/>
            <a:ext cx="354564" cy="410547"/>
          </a:xfrm>
          <a:prstGeom prst="chevron">
            <a:avLst/>
          </a:prstGeom>
          <a:solidFill>
            <a:srgbClr val="1B82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2" name="文本框 7">
            <a:extLst>
              <a:ext uri="{FF2B5EF4-FFF2-40B4-BE49-F238E27FC236}">
                <a16:creationId xmlns:a16="http://schemas.microsoft.com/office/drawing/2014/main" id="{2BD7F52A-CF44-7C73-CAC0-5076091B39D8}"/>
              </a:ext>
            </a:extLst>
          </p:cNvPr>
          <p:cNvSpPr txBox="1"/>
          <p:nvPr/>
        </p:nvSpPr>
        <p:spPr>
          <a:xfrm>
            <a:off x="184362" y="778200"/>
            <a:ext cx="6077164" cy="6175986"/>
          </a:xfrm>
          <a:prstGeom prst="rect">
            <a:avLst/>
          </a:prstGeom>
          <a:noFill/>
        </p:spPr>
        <p:txBody>
          <a:bodyPr wrap="square" rtlCol="0">
            <a:spAutoFit/>
          </a:bodyPr>
          <a:lstStyle/>
          <a:p>
            <a:pPr marL="0" lvl="1" indent="-342900" algn="just">
              <a:lnSpc>
                <a:spcPct val="125000"/>
              </a:lnSpc>
              <a:spcBef>
                <a:spcPts val="300"/>
              </a:spcBef>
              <a:spcAft>
                <a:spcPts val="300"/>
              </a:spcAft>
              <a:buFont typeface="Wingdings" panose="05000000000000000000" pitchFamily="2" charset="2"/>
              <a:buChar char="Ø"/>
            </a:pPr>
            <a:r>
              <a:rPr lang="zh-TW" altLang="en-US" sz="2200" b="1" dirty="0"/>
              <a:t>年齡與車道</a:t>
            </a:r>
            <a:r>
              <a:rPr lang="zh-TW" altLang="en-US" sz="2200" dirty="0"/>
              <a:t>有顯著交互作用</a:t>
            </a:r>
            <a:r>
              <a:rPr lang="en-US" altLang="zh-TW" sz="2200" dirty="0"/>
              <a:t>(F(2,81) = 33.52</a:t>
            </a:r>
            <a:r>
              <a:rPr lang="zh-TW" altLang="en-US" sz="2200" dirty="0"/>
              <a:t>，</a:t>
            </a:r>
            <a:r>
              <a:rPr lang="en-US" altLang="zh-TW" sz="2200" dirty="0"/>
              <a:t>p &lt; .0001)</a:t>
            </a:r>
            <a:r>
              <a:rPr lang="zh-TW" altLang="en-US" sz="2200" dirty="0"/>
              <a:t>。</a:t>
            </a:r>
            <a:endParaRPr lang="en-US" altLang="zh-TW" sz="2200" dirty="0"/>
          </a:p>
          <a:p>
            <a:pPr lvl="1" algn="just">
              <a:lnSpc>
                <a:spcPct val="125000"/>
              </a:lnSpc>
              <a:spcBef>
                <a:spcPts val="300"/>
              </a:spcBef>
              <a:spcAft>
                <a:spcPts val="300"/>
              </a:spcAft>
            </a:pPr>
            <a:r>
              <a:rPr lang="zh-TW" altLang="en-US" sz="2200" dirty="0"/>
              <a:t>→</a:t>
            </a:r>
            <a:r>
              <a:rPr lang="en-US" altLang="zh-TW" sz="2200" dirty="0"/>
              <a:t>19-35</a:t>
            </a:r>
            <a:r>
              <a:rPr lang="zh-TW" altLang="en-US" sz="2200" dirty="0"/>
              <a:t>歲受測者看遠車道的時間顯著長於近車道</a:t>
            </a:r>
            <a:endParaRPr lang="en-US" altLang="zh-TW" sz="2200" dirty="0"/>
          </a:p>
          <a:p>
            <a:pPr lvl="1" algn="just">
              <a:lnSpc>
                <a:spcPct val="125000"/>
              </a:lnSpc>
              <a:spcBef>
                <a:spcPts val="300"/>
              </a:spcBef>
              <a:spcAft>
                <a:spcPts val="300"/>
              </a:spcAft>
            </a:pPr>
            <a:r>
              <a:rPr lang="zh-TW" altLang="en-US" sz="2200" dirty="0"/>
              <a:t>→兩組年長組看近車道的時間顯著長於遠車道</a:t>
            </a:r>
            <a:endParaRPr lang="en-US" altLang="zh-TW" sz="2200" b="1" dirty="0"/>
          </a:p>
          <a:p>
            <a:pPr marL="0" lvl="1" indent="-342900" algn="just">
              <a:lnSpc>
                <a:spcPct val="125000"/>
              </a:lnSpc>
              <a:spcBef>
                <a:spcPts val="300"/>
              </a:spcBef>
              <a:spcAft>
                <a:spcPts val="300"/>
              </a:spcAft>
              <a:buFont typeface="Wingdings" panose="05000000000000000000" pitchFamily="2" charset="2"/>
              <a:buChar char="Ø"/>
            </a:pPr>
            <a:r>
              <a:rPr lang="zh-TW" altLang="en-US" sz="2200" b="1" dirty="0"/>
              <a:t>年齡</a:t>
            </a:r>
            <a:r>
              <a:rPr lang="zh-TW" altLang="en-US" sz="2200" dirty="0"/>
              <a:t>有顯著影響</a:t>
            </a:r>
            <a:r>
              <a:rPr lang="en-US" altLang="zh-TW" sz="2200" dirty="0"/>
              <a:t>(F(2,81) = 32.5</a:t>
            </a:r>
            <a:r>
              <a:rPr lang="zh-TW" altLang="en-US" sz="2200" dirty="0"/>
              <a:t>，</a:t>
            </a:r>
            <a:r>
              <a:rPr lang="en-US" altLang="zh-TW" sz="2200" dirty="0"/>
              <a:t>p &lt; .001)</a:t>
            </a:r>
            <a:r>
              <a:rPr lang="zh-TW" altLang="en-US" sz="2200" dirty="0"/>
              <a:t>。</a:t>
            </a:r>
            <a:endParaRPr lang="en-US" altLang="zh-TW" sz="2200" dirty="0"/>
          </a:p>
          <a:p>
            <a:pPr lvl="1" algn="just">
              <a:lnSpc>
                <a:spcPct val="125000"/>
              </a:lnSpc>
              <a:spcBef>
                <a:spcPts val="300"/>
              </a:spcBef>
              <a:spcAft>
                <a:spcPts val="300"/>
              </a:spcAft>
            </a:pPr>
            <a:r>
              <a:rPr lang="zh-TW" altLang="en-US" sz="2200" dirty="0"/>
              <a:t>→與年輕組相比，兩組年長組的觀察時間較長，年長組之間沒有顯著差異</a:t>
            </a:r>
            <a:endParaRPr lang="en-US" altLang="zh-TW" sz="2200" dirty="0"/>
          </a:p>
          <a:p>
            <a:pPr marL="0" lvl="1" indent="-342900" algn="just">
              <a:lnSpc>
                <a:spcPct val="125000"/>
              </a:lnSpc>
              <a:spcBef>
                <a:spcPts val="300"/>
              </a:spcBef>
              <a:spcAft>
                <a:spcPts val="300"/>
              </a:spcAft>
              <a:buFont typeface="Wingdings" panose="05000000000000000000" pitchFamily="2" charset="2"/>
              <a:buChar char="Ø"/>
            </a:pPr>
            <a:r>
              <a:rPr lang="zh-TW" altLang="en-US" sz="2200" b="1" dirty="0"/>
              <a:t>車道</a:t>
            </a:r>
            <a:r>
              <a:rPr lang="zh-TW" altLang="en-US" sz="2200" dirty="0"/>
              <a:t>有顯著影響</a:t>
            </a:r>
            <a:r>
              <a:rPr lang="en-US" altLang="zh-TW" sz="2200" dirty="0"/>
              <a:t>(F(1,81) = 50.26</a:t>
            </a:r>
            <a:r>
              <a:rPr lang="zh-TW" altLang="en-US" sz="2200" dirty="0"/>
              <a:t>，</a:t>
            </a:r>
            <a:r>
              <a:rPr lang="en-US" altLang="zh-TW" sz="2200" dirty="0"/>
              <a:t>p &lt; .0001)</a:t>
            </a:r>
            <a:r>
              <a:rPr lang="zh-TW" altLang="en-US" sz="2200" dirty="0"/>
              <a:t>。</a:t>
            </a:r>
            <a:endParaRPr lang="en-US" altLang="zh-TW" sz="2200" dirty="0"/>
          </a:p>
          <a:p>
            <a:pPr lvl="1" algn="just">
              <a:lnSpc>
                <a:spcPct val="125000"/>
              </a:lnSpc>
              <a:spcBef>
                <a:spcPts val="300"/>
              </a:spcBef>
              <a:spcAft>
                <a:spcPts val="300"/>
              </a:spcAft>
            </a:pPr>
            <a:r>
              <a:rPr lang="zh-TW" altLang="en-US" sz="2200" dirty="0"/>
              <a:t>→在近車道的觀察時間多於遠車道</a:t>
            </a:r>
            <a:endParaRPr lang="en-US" altLang="zh-TW" sz="2200" dirty="0"/>
          </a:p>
          <a:p>
            <a:pPr marL="0" lvl="1" indent="-342900" algn="just">
              <a:lnSpc>
                <a:spcPct val="125000"/>
              </a:lnSpc>
              <a:spcBef>
                <a:spcPts val="300"/>
              </a:spcBef>
              <a:spcAft>
                <a:spcPts val="300"/>
              </a:spcAft>
              <a:buFont typeface="Wingdings" panose="05000000000000000000" pitchFamily="2" charset="2"/>
              <a:buChar char="Ø"/>
            </a:pPr>
            <a:r>
              <a:rPr lang="zh-TW" altLang="en-US" sz="2200" b="1" dirty="0"/>
              <a:t>車速</a:t>
            </a:r>
            <a:r>
              <a:rPr lang="zh-TW" altLang="en-US" sz="2200" dirty="0"/>
              <a:t>有顯著影響</a:t>
            </a:r>
            <a:r>
              <a:rPr lang="en-US" altLang="zh-TW" sz="2200" dirty="0"/>
              <a:t>(F(1,81) = 33.92</a:t>
            </a:r>
            <a:r>
              <a:rPr lang="zh-TW" altLang="en-US" sz="2200" dirty="0"/>
              <a:t>，</a:t>
            </a:r>
            <a:r>
              <a:rPr lang="en-US" altLang="zh-TW" sz="2200" dirty="0"/>
              <a:t>p &lt; .001)</a:t>
            </a:r>
            <a:r>
              <a:rPr lang="zh-TW" altLang="en-US" sz="2200" dirty="0"/>
              <a:t>。</a:t>
            </a:r>
            <a:endParaRPr lang="en-US" altLang="zh-TW" sz="2200" dirty="0"/>
          </a:p>
          <a:p>
            <a:pPr lvl="1" algn="just">
              <a:lnSpc>
                <a:spcPct val="125000"/>
              </a:lnSpc>
              <a:spcBef>
                <a:spcPts val="300"/>
              </a:spcBef>
              <a:spcAft>
                <a:spcPts val="300"/>
              </a:spcAft>
            </a:pPr>
            <a:r>
              <a:rPr lang="zh-TW" altLang="en-US" sz="2200" dirty="0"/>
              <a:t>→在</a:t>
            </a:r>
            <a:r>
              <a:rPr lang="en-US" altLang="zh-TW" sz="2200" dirty="0"/>
              <a:t>60km/</a:t>
            </a:r>
            <a:r>
              <a:rPr lang="en-US" altLang="zh-TW" sz="2200" dirty="0" err="1"/>
              <a:t>hr</a:t>
            </a:r>
            <a:r>
              <a:rPr lang="zh-TW" altLang="en-US" sz="2200" dirty="0"/>
              <a:t>的觀察時間高於</a:t>
            </a:r>
            <a:r>
              <a:rPr lang="en-US" altLang="zh-TW" sz="2200" dirty="0"/>
              <a:t>40km/</a:t>
            </a:r>
            <a:r>
              <a:rPr lang="en-US" altLang="zh-TW" sz="2200" dirty="0" err="1"/>
              <a:t>hr</a:t>
            </a:r>
            <a:endParaRPr lang="en-US" altLang="zh-TW" sz="2200" dirty="0"/>
          </a:p>
        </p:txBody>
      </p:sp>
      <p:pic>
        <p:nvPicPr>
          <p:cNvPr id="10" name="圖片 9">
            <a:extLst>
              <a:ext uri="{FF2B5EF4-FFF2-40B4-BE49-F238E27FC236}">
                <a16:creationId xmlns:a16="http://schemas.microsoft.com/office/drawing/2014/main" id="{8330B70E-80C2-9005-5AE1-876984CBA76E}"/>
              </a:ext>
            </a:extLst>
          </p:cNvPr>
          <p:cNvPicPr>
            <a:picLocks noChangeAspect="1"/>
          </p:cNvPicPr>
          <p:nvPr/>
        </p:nvPicPr>
        <p:blipFill>
          <a:blip r:embed="rId3"/>
          <a:stretch>
            <a:fillRect/>
          </a:stretch>
        </p:blipFill>
        <p:spPr>
          <a:xfrm>
            <a:off x="6261526" y="1136862"/>
            <a:ext cx="5930474" cy="3782857"/>
          </a:xfrm>
          <a:prstGeom prst="rect">
            <a:avLst/>
          </a:prstGeom>
        </p:spPr>
      </p:pic>
      <p:graphicFrame>
        <p:nvGraphicFramePr>
          <p:cNvPr id="11" name="表格 10">
            <a:extLst>
              <a:ext uri="{FF2B5EF4-FFF2-40B4-BE49-F238E27FC236}">
                <a16:creationId xmlns:a16="http://schemas.microsoft.com/office/drawing/2014/main" id="{A1895EF5-2248-3480-8F47-290DF3E7C988}"/>
              </a:ext>
            </a:extLst>
          </p:cNvPr>
          <p:cNvGraphicFramePr>
            <a:graphicFrameLocks noGrp="1"/>
          </p:cNvGraphicFramePr>
          <p:nvPr>
            <p:extLst>
              <p:ext uri="{D42A27DB-BD31-4B8C-83A1-F6EECF244321}">
                <p14:modId xmlns:p14="http://schemas.microsoft.com/office/powerpoint/2010/main" val="1766790326"/>
              </p:ext>
            </p:extLst>
          </p:nvPr>
        </p:nvGraphicFramePr>
        <p:xfrm>
          <a:off x="7865035" y="5380692"/>
          <a:ext cx="2723456" cy="1112520"/>
        </p:xfrm>
        <a:graphic>
          <a:graphicData uri="http://schemas.openxmlformats.org/drawingml/2006/table">
            <a:tbl>
              <a:tblPr firstRow="1" bandRow="1">
                <a:tableStyleId>{F5AB1C69-6EDB-4FF4-983F-18BD219EF322}</a:tableStyleId>
              </a:tblPr>
              <a:tblGrid>
                <a:gridCol w="1041718">
                  <a:extLst>
                    <a:ext uri="{9D8B030D-6E8A-4147-A177-3AD203B41FA5}">
                      <a16:colId xmlns:a16="http://schemas.microsoft.com/office/drawing/2014/main" val="571215573"/>
                    </a:ext>
                  </a:extLst>
                </a:gridCol>
                <a:gridCol w="1681738">
                  <a:extLst>
                    <a:ext uri="{9D8B030D-6E8A-4147-A177-3AD203B41FA5}">
                      <a16:colId xmlns:a16="http://schemas.microsoft.com/office/drawing/2014/main" val="3664610748"/>
                    </a:ext>
                  </a:extLst>
                </a:gridCol>
              </a:tblGrid>
              <a:tr h="370840">
                <a:tc>
                  <a:txBody>
                    <a:bodyPr/>
                    <a:lstStyle/>
                    <a:p>
                      <a:pPr algn="ctr"/>
                      <a:r>
                        <a:rPr lang="zh-TW" altLang="en-US" dirty="0">
                          <a:solidFill>
                            <a:schemeClr val="tx1"/>
                          </a:solidFill>
                        </a:rPr>
                        <a:t>車速</a:t>
                      </a:r>
                    </a:p>
                  </a:txBody>
                  <a:tcPr anchor="ctr"/>
                </a:tc>
                <a:tc>
                  <a:txBody>
                    <a:bodyPr/>
                    <a:lstStyle/>
                    <a:p>
                      <a:pPr algn="ctr"/>
                      <a:r>
                        <a:rPr lang="zh-TW" altLang="en-US" dirty="0">
                          <a:solidFill>
                            <a:schemeClr val="tx1"/>
                          </a:solidFill>
                        </a:rPr>
                        <a:t>觀察時間</a:t>
                      </a:r>
                    </a:p>
                  </a:txBody>
                  <a:tcPr anchor="ctr"/>
                </a:tc>
                <a:extLst>
                  <a:ext uri="{0D108BD9-81ED-4DB2-BD59-A6C34878D82A}">
                    <a16:rowId xmlns:a16="http://schemas.microsoft.com/office/drawing/2014/main" val="85517461"/>
                  </a:ext>
                </a:extLst>
              </a:tr>
              <a:tr h="370840">
                <a:tc>
                  <a:txBody>
                    <a:bodyPr/>
                    <a:lstStyle/>
                    <a:p>
                      <a:pPr algn="ctr"/>
                      <a:r>
                        <a:rPr lang="en-US" altLang="zh-TW" dirty="0"/>
                        <a:t>40km/</a:t>
                      </a:r>
                      <a:r>
                        <a:rPr lang="en-US" altLang="zh-TW" dirty="0" err="1"/>
                        <a:t>hr</a:t>
                      </a:r>
                      <a:endParaRPr lang="zh-TW" altLang="en-US" dirty="0"/>
                    </a:p>
                  </a:txBody>
                  <a:tcPr anchor="ctr"/>
                </a:tc>
                <a:tc>
                  <a:txBody>
                    <a:bodyPr/>
                    <a:lstStyle/>
                    <a:p>
                      <a:pPr algn="ctr"/>
                      <a:r>
                        <a:rPr lang="en-US" altLang="zh-TW" dirty="0"/>
                        <a:t>2.32s</a:t>
                      </a:r>
                      <a:endParaRPr lang="zh-TW" altLang="en-US" dirty="0"/>
                    </a:p>
                  </a:txBody>
                  <a:tcPr anchor="ctr"/>
                </a:tc>
                <a:extLst>
                  <a:ext uri="{0D108BD9-81ED-4DB2-BD59-A6C34878D82A}">
                    <a16:rowId xmlns:a16="http://schemas.microsoft.com/office/drawing/2014/main" val="2579894062"/>
                  </a:ext>
                </a:extLst>
              </a:tr>
              <a:tr h="370840">
                <a:tc>
                  <a:txBody>
                    <a:bodyPr/>
                    <a:lstStyle/>
                    <a:p>
                      <a:pPr algn="ctr"/>
                      <a:r>
                        <a:rPr lang="en-US" altLang="zh-TW" dirty="0"/>
                        <a:t>60km/</a:t>
                      </a:r>
                      <a:r>
                        <a:rPr lang="en-US" altLang="zh-TW" dirty="0" err="1"/>
                        <a:t>hr</a:t>
                      </a:r>
                      <a:endParaRPr lang="zh-TW" altLang="en-US" dirty="0"/>
                    </a:p>
                  </a:txBody>
                  <a:tcPr anchor="ctr"/>
                </a:tc>
                <a:tc>
                  <a:txBody>
                    <a:bodyPr/>
                    <a:lstStyle/>
                    <a:p>
                      <a:pPr algn="ctr"/>
                      <a:r>
                        <a:rPr lang="en-US" altLang="zh-TW" dirty="0"/>
                        <a:t>2.45s</a:t>
                      </a:r>
                      <a:endParaRPr lang="zh-TW" altLang="en-US" dirty="0"/>
                    </a:p>
                  </a:txBody>
                  <a:tcPr anchor="ctr"/>
                </a:tc>
                <a:extLst>
                  <a:ext uri="{0D108BD9-81ED-4DB2-BD59-A6C34878D82A}">
                    <a16:rowId xmlns:a16="http://schemas.microsoft.com/office/drawing/2014/main" val="3606876085"/>
                  </a:ext>
                </a:extLst>
              </a:tr>
            </a:tbl>
          </a:graphicData>
        </a:graphic>
      </p:graphicFrame>
    </p:spTree>
    <p:extLst>
      <p:ext uri="{BB962C8B-B14F-4D97-AF65-F5344CB8AC3E}">
        <p14:creationId xmlns:p14="http://schemas.microsoft.com/office/powerpoint/2010/main" val="97241714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箭头: V 形 3">
            <a:extLst>
              <a:ext uri="{FF2B5EF4-FFF2-40B4-BE49-F238E27FC236}">
                <a16:creationId xmlns:a16="http://schemas.microsoft.com/office/drawing/2014/main" id="{AD81CBBC-B6D2-4644-BD7F-7B62BB573C2C}"/>
              </a:ext>
            </a:extLst>
          </p:cNvPr>
          <p:cNvSpPr/>
          <p:nvPr/>
        </p:nvSpPr>
        <p:spPr>
          <a:xfrm>
            <a:off x="603378" y="435399"/>
            <a:ext cx="354564" cy="410547"/>
          </a:xfrm>
          <a:prstGeom prst="chevron">
            <a:avLst/>
          </a:prstGeom>
          <a:solidFill>
            <a:srgbClr val="1B82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5" name="箭头: V 形 4">
            <a:extLst>
              <a:ext uri="{FF2B5EF4-FFF2-40B4-BE49-F238E27FC236}">
                <a16:creationId xmlns:a16="http://schemas.microsoft.com/office/drawing/2014/main" id="{DE46AE62-816C-4F1D-9FF5-B561730B0A1F}"/>
              </a:ext>
            </a:extLst>
          </p:cNvPr>
          <p:cNvSpPr/>
          <p:nvPr/>
        </p:nvSpPr>
        <p:spPr>
          <a:xfrm>
            <a:off x="858416" y="429208"/>
            <a:ext cx="354564" cy="410547"/>
          </a:xfrm>
          <a:prstGeom prst="chevron">
            <a:avLst/>
          </a:prstGeom>
          <a:solidFill>
            <a:srgbClr val="1B82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cxnSp>
        <p:nvCxnSpPr>
          <p:cNvPr id="7" name="直接连接符 6">
            <a:extLst>
              <a:ext uri="{FF2B5EF4-FFF2-40B4-BE49-F238E27FC236}">
                <a16:creationId xmlns:a16="http://schemas.microsoft.com/office/drawing/2014/main" id="{A15E5E9A-635B-470E-8999-F545F85C8FCA}"/>
              </a:ext>
            </a:extLst>
          </p:cNvPr>
          <p:cNvCxnSpPr/>
          <p:nvPr/>
        </p:nvCxnSpPr>
        <p:spPr>
          <a:xfrm>
            <a:off x="1362269" y="839755"/>
            <a:ext cx="10375641" cy="0"/>
          </a:xfrm>
          <a:prstGeom prst="line">
            <a:avLst/>
          </a:prstGeom>
          <a:ln>
            <a:solidFill>
              <a:srgbClr val="1B828D"/>
            </a:solidFill>
            <a:prstDash val="lgDash"/>
            <a:tailEnd type="oval"/>
          </a:ln>
        </p:spPr>
        <p:style>
          <a:lnRef idx="1">
            <a:schemeClr val="accent1"/>
          </a:lnRef>
          <a:fillRef idx="0">
            <a:schemeClr val="accent1"/>
          </a:fillRef>
          <a:effectRef idx="0">
            <a:schemeClr val="accent1"/>
          </a:effectRef>
          <a:fontRef idx="minor">
            <a:schemeClr val="tx1"/>
          </a:fontRef>
        </p:style>
      </p:cxnSp>
      <p:sp>
        <p:nvSpPr>
          <p:cNvPr id="8" name="文本框 7">
            <a:extLst>
              <a:ext uri="{FF2B5EF4-FFF2-40B4-BE49-F238E27FC236}">
                <a16:creationId xmlns:a16="http://schemas.microsoft.com/office/drawing/2014/main" id="{9ACF9282-C903-4DB6-BFDE-7857F11C10F7}"/>
              </a:ext>
            </a:extLst>
          </p:cNvPr>
          <p:cNvSpPr txBox="1"/>
          <p:nvPr/>
        </p:nvSpPr>
        <p:spPr>
          <a:xfrm>
            <a:off x="1362269" y="254980"/>
            <a:ext cx="1980029" cy="523220"/>
          </a:xfrm>
          <a:prstGeom prst="rect">
            <a:avLst/>
          </a:prstGeom>
          <a:noFill/>
        </p:spPr>
        <p:txBody>
          <a:bodyPr wrap="none" rtlCol="0">
            <a:spAutoFit/>
          </a:bodyPr>
          <a:lstStyle/>
          <a:p>
            <a:r>
              <a:rPr lang="zh-TW" altLang="en-US" sz="2800" b="1" dirty="0">
                <a:latin typeface="+mj-ea"/>
                <a:ea typeface="+mj-ea"/>
              </a:rPr>
              <a:t>碰撞百分比</a:t>
            </a:r>
            <a:endParaRPr lang="zh-CN" altLang="en-US" sz="2800" b="1" dirty="0">
              <a:latin typeface="+mj-ea"/>
              <a:ea typeface="+mj-ea"/>
            </a:endParaRPr>
          </a:p>
        </p:txBody>
      </p:sp>
      <p:sp>
        <p:nvSpPr>
          <p:cNvPr id="9" name="箭头: V 形 8">
            <a:extLst>
              <a:ext uri="{FF2B5EF4-FFF2-40B4-BE49-F238E27FC236}">
                <a16:creationId xmlns:a16="http://schemas.microsoft.com/office/drawing/2014/main" id="{563E10E0-7CC7-4F32-AC5B-04B0CEC30563}"/>
              </a:ext>
            </a:extLst>
          </p:cNvPr>
          <p:cNvSpPr/>
          <p:nvPr/>
        </p:nvSpPr>
        <p:spPr>
          <a:xfrm>
            <a:off x="314129" y="429208"/>
            <a:ext cx="354564" cy="410547"/>
          </a:xfrm>
          <a:prstGeom prst="chevron">
            <a:avLst/>
          </a:prstGeom>
          <a:solidFill>
            <a:srgbClr val="1B82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2" name="文本框 7">
            <a:extLst>
              <a:ext uri="{FF2B5EF4-FFF2-40B4-BE49-F238E27FC236}">
                <a16:creationId xmlns:a16="http://schemas.microsoft.com/office/drawing/2014/main" id="{2BD7F52A-CF44-7C73-CAC0-5076091B39D8}"/>
              </a:ext>
            </a:extLst>
          </p:cNvPr>
          <p:cNvSpPr txBox="1"/>
          <p:nvPr/>
        </p:nvSpPr>
        <p:spPr>
          <a:xfrm>
            <a:off x="22252" y="1132530"/>
            <a:ext cx="10024718" cy="3983078"/>
          </a:xfrm>
          <a:prstGeom prst="rect">
            <a:avLst/>
          </a:prstGeom>
          <a:noFill/>
        </p:spPr>
        <p:txBody>
          <a:bodyPr wrap="square" rtlCol="0">
            <a:spAutoFit/>
          </a:bodyPr>
          <a:lstStyle/>
          <a:p>
            <a:pPr marL="0" lvl="1" indent="-342900" algn="just">
              <a:lnSpc>
                <a:spcPct val="125000"/>
              </a:lnSpc>
              <a:spcBef>
                <a:spcPts val="300"/>
              </a:spcBef>
              <a:spcAft>
                <a:spcPts val="300"/>
              </a:spcAft>
              <a:buFont typeface="Wingdings" panose="05000000000000000000" pitchFamily="2" charset="2"/>
              <a:buChar char="Ø"/>
            </a:pPr>
            <a:r>
              <a:rPr lang="zh-TW" altLang="en-US" sz="2200" b="1" dirty="0"/>
              <a:t>年齡與車道</a:t>
            </a:r>
            <a:r>
              <a:rPr lang="zh-TW" altLang="en-US" sz="2200" dirty="0"/>
              <a:t>有顯著交互作用</a:t>
            </a:r>
            <a:r>
              <a:rPr lang="en-US" altLang="zh-TW" sz="2200" dirty="0"/>
              <a:t>(F(2,81) = 3.22</a:t>
            </a:r>
            <a:r>
              <a:rPr lang="zh-TW" altLang="en-US" sz="2200" dirty="0"/>
              <a:t>，</a:t>
            </a:r>
            <a:r>
              <a:rPr lang="en-US" altLang="zh-TW" sz="2200" dirty="0"/>
              <a:t>p &lt; .05)</a:t>
            </a:r>
            <a:r>
              <a:rPr lang="zh-TW" altLang="en-US" sz="2200" dirty="0"/>
              <a:t>。</a:t>
            </a:r>
            <a:endParaRPr lang="en-US" altLang="zh-TW" sz="2200" dirty="0"/>
          </a:p>
          <a:p>
            <a:pPr lvl="1" algn="just">
              <a:lnSpc>
                <a:spcPct val="125000"/>
              </a:lnSpc>
              <a:spcBef>
                <a:spcPts val="300"/>
              </a:spcBef>
              <a:spcAft>
                <a:spcPts val="300"/>
              </a:spcAft>
            </a:pPr>
            <a:r>
              <a:rPr lang="zh-TW" altLang="en-US" sz="2200" dirty="0"/>
              <a:t>→兩組年長者在遠車道發生碰撞的比例高於近車道</a:t>
            </a:r>
            <a:endParaRPr lang="en-US" altLang="zh-TW" sz="2200" dirty="0"/>
          </a:p>
          <a:p>
            <a:pPr lvl="1" algn="just">
              <a:lnSpc>
                <a:spcPct val="125000"/>
              </a:lnSpc>
              <a:spcBef>
                <a:spcPts val="300"/>
              </a:spcBef>
              <a:spcAft>
                <a:spcPts val="300"/>
              </a:spcAft>
            </a:pPr>
            <a:r>
              <a:rPr lang="zh-TW" altLang="en-US" sz="2200" dirty="0"/>
              <a:t>→年輕組在不同車道上發生碰撞的比例沒有顯著差異</a:t>
            </a:r>
            <a:endParaRPr lang="en-US" altLang="zh-TW" sz="2200" dirty="0"/>
          </a:p>
          <a:p>
            <a:pPr lvl="1" algn="just">
              <a:lnSpc>
                <a:spcPct val="125000"/>
              </a:lnSpc>
              <a:spcBef>
                <a:spcPts val="300"/>
              </a:spcBef>
              <a:spcAft>
                <a:spcPts val="300"/>
              </a:spcAft>
            </a:pPr>
            <a:r>
              <a:rPr lang="zh-TW" altLang="en-US" sz="2200" dirty="0"/>
              <a:t>→在遠車道上，年齡越大，發生碰撞的比例越高</a:t>
            </a:r>
            <a:endParaRPr lang="en-US" altLang="zh-TW" sz="2200" dirty="0"/>
          </a:p>
          <a:p>
            <a:pPr lvl="1" algn="just">
              <a:lnSpc>
                <a:spcPct val="125000"/>
              </a:lnSpc>
              <a:spcBef>
                <a:spcPts val="300"/>
              </a:spcBef>
              <a:spcAft>
                <a:spcPts val="300"/>
              </a:spcAft>
            </a:pPr>
            <a:endParaRPr lang="en-US" altLang="zh-TW" sz="2200" b="1" dirty="0"/>
          </a:p>
          <a:p>
            <a:pPr marL="0" lvl="1" indent="-342900" algn="just">
              <a:lnSpc>
                <a:spcPct val="125000"/>
              </a:lnSpc>
              <a:spcBef>
                <a:spcPts val="300"/>
              </a:spcBef>
              <a:spcAft>
                <a:spcPts val="300"/>
              </a:spcAft>
              <a:buFont typeface="Wingdings" panose="05000000000000000000" pitchFamily="2" charset="2"/>
              <a:buChar char="Ø"/>
            </a:pPr>
            <a:r>
              <a:rPr lang="zh-TW" altLang="en-US" sz="2200" b="1" dirty="0"/>
              <a:t>年齡與速度</a:t>
            </a:r>
            <a:r>
              <a:rPr lang="zh-TW" altLang="en-US" sz="2200" dirty="0"/>
              <a:t>有顯著交互作用</a:t>
            </a:r>
            <a:r>
              <a:rPr lang="en-US" altLang="zh-TW" sz="2200" dirty="0"/>
              <a:t>(F(2,81) = 3.21</a:t>
            </a:r>
            <a:r>
              <a:rPr lang="zh-TW" altLang="en-US" sz="2200" dirty="0"/>
              <a:t>，</a:t>
            </a:r>
            <a:r>
              <a:rPr lang="en-US" altLang="zh-TW" sz="2200" dirty="0"/>
              <a:t>p &lt; .05)</a:t>
            </a:r>
            <a:r>
              <a:rPr lang="zh-TW" altLang="en-US" sz="2200" dirty="0"/>
              <a:t>。</a:t>
            </a:r>
            <a:endParaRPr lang="en-US" altLang="zh-TW" sz="2200" dirty="0"/>
          </a:p>
          <a:p>
            <a:pPr lvl="1" algn="just">
              <a:lnSpc>
                <a:spcPct val="125000"/>
              </a:lnSpc>
              <a:spcBef>
                <a:spcPts val="300"/>
              </a:spcBef>
              <a:spcAft>
                <a:spcPts val="300"/>
              </a:spcAft>
            </a:pPr>
            <a:r>
              <a:rPr lang="zh-TW" altLang="en-US" sz="2200" dirty="0"/>
              <a:t>→在</a:t>
            </a:r>
            <a:r>
              <a:rPr lang="en-US" altLang="zh-TW" sz="2200" dirty="0"/>
              <a:t>60km/</a:t>
            </a:r>
            <a:r>
              <a:rPr lang="en-US" altLang="zh-TW" sz="2200" dirty="0" err="1"/>
              <a:t>hr</a:t>
            </a:r>
            <a:r>
              <a:rPr lang="zh-TW" altLang="en-US" sz="2200" dirty="0"/>
              <a:t>，年齡越大，發生碰撞的比例越高</a:t>
            </a:r>
            <a:endParaRPr lang="en-US" altLang="zh-TW" sz="2200" dirty="0"/>
          </a:p>
          <a:p>
            <a:pPr marL="720725" lvl="1" indent="-263525" algn="just">
              <a:lnSpc>
                <a:spcPct val="125000"/>
              </a:lnSpc>
              <a:spcBef>
                <a:spcPts val="300"/>
              </a:spcBef>
              <a:spcAft>
                <a:spcPts val="300"/>
              </a:spcAft>
            </a:pPr>
            <a:r>
              <a:rPr lang="zh-TW" altLang="en-US" sz="2200" dirty="0"/>
              <a:t>→</a:t>
            </a:r>
            <a:r>
              <a:rPr lang="en-US" altLang="zh-TW" sz="2200" dirty="0"/>
              <a:t>72-85</a:t>
            </a:r>
            <a:r>
              <a:rPr lang="zh-TW" altLang="en-US" sz="2200" dirty="0"/>
              <a:t>歲的受測者在</a:t>
            </a:r>
            <a:r>
              <a:rPr lang="en-US" altLang="zh-TW" sz="2200" dirty="0"/>
              <a:t>60km/</a:t>
            </a:r>
            <a:r>
              <a:rPr lang="en-US" altLang="zh-TW" sz="2200" dirty="0" err="1"/>
              <a:t>hr</a:t>
            </a:r>
            <a:r>
              <a:rPr lang="zh-TW" altLang="en-US" sz="2200" dirty="0"/>
              <a:t>的情況下，發生碰撞的比例高於</a:t>
            </a:r>
            <a:r>
              <a:rPr lang="en-US" altLang="zh-TW" sz="2200" dirty="0"/>
              <a:t>40km/</a:t>
            </a:r>
            <a:r>
              <a:rPr lang="en-US" altLang="zh-TW" sz="2200" dirty="0" err="1"/>
              <a:t>hr</a:t>
            </a:r>
            <a:endParaRPr lang="en-US" altLang="zh-TW" sz="2200" dirty="0"/>
          </a:p>
        </p:txBody>
      </p:sp>
      <p:graphicFrame>
        <p:nvGraphicFramePr>
          <p:cNvPr id="15" name="表格 14">
            <a:extLst>
              <a:ext uri="{FF2B5EF4-FFF2-40B4-BE49-F238E27FC236}">
                <a16:creationId xmlns:a16="http://schemas.microsoft.com/office/drawing/2014/main" id="{6D0987CD-23B6-3C94-6CCF-79F1097CA194}"/>
              </a:ext>
            </a:extLst>
          </p:cNvPr>
          <p:cNvGraphicFramePr>
            <a:graphicFrameLocks noGrp="1"/>
          </p:cNvGraphicFramePr>
          <p:nvPr>
            <p:extLst>
              <p:ext uri="{D42A27DB-BD31-4B8C-83A1-F6EECF244321}">
                <p14:modId xmlns:p14="http://schemas.microsoft.com/office/powerpoint/2010/main" val="2793512919"/>
              </p:ext>
            </p:extLst>
          </p:nvPr>
        </p:nvGraphicFramePr>
        <p:xfrm>
          <a:off x="7073080" y="1660156"/>
          <a:ext cx="4901750" cy="1112520"/>
        </p:xfrm>
        <a:graphic>
          <a:graphicData uri="http://schemas.openxmlformats.org/drawingml/2006/table">
            <a:tbl>
              <a:tblPr firstRow="1" bandRow="1">
                <a:tableStyleId>{F5AB1C69-6EDB-4FF4-983F-18BD219EF322}</a:tableStyleId>
              </a:tblPr>
              <a:tblGrid>
                <a:gridCol w="921068">
                  <a:extLst>
                    <a:ext uri="{9D8B030D-6E8A-4147-A177-3AD203B41FA5}">
                      <a16:colId xmlns:a16="http://schemas.microsoft.com/office/drawing/2014/main" val="571215573"/>
                    </a:ext>
                  </a:extLst>
                </a:gridCol>
                <a:gridCol w="1378268">
                  <a:extLst>
                    <a:ext uri="{9D8B030D-6E8A-4147-A177-3AD203B41FA5}">
                      <a16:colId xmlns:a16="http://schemas.microsoft.com/office/drawing/2014/main" val="3664610748"/>
                    </a:ext>
                  </a:extLst>
                </a:gridCol>
                <a:gridCol w="1301207">
                  <a:extLst>
                    <a:ext uri="{9D8B030D-6E8A-4147-A177-3AD203B41FA5}">
                      <a16:colId xmlns:a16="http://schemas.microsoft.com/office/drawing/2014/main" val="1912007087"/>
                    </a:ext>
                  </a:extLst>
                </a:gridCol>
                <a:gridCol w="1301207">
                  <a:extLst>
                    <a:ext uri="{9D8B030D-6E8A-4147-A177-3AD203B41FA5}">
                      <a16:colId xmlns:a16="http://schemas.microsoft.com/office/drawing/2014/main" val="2165451568"/>
                    </a:ext>
                  </a:extLst>
                </a:gridCol>
              </a:tblGrid>
              <a:tr h="370840">
                <a:tc>
                  <a:txBody>
                    <a:bodyPr/>
                    <a:lstStyle/>
                    <a:p>
                      <a:pPr algn="ctr"/>
                      <a:r>
                        <a:rPr lang="en-US" altLang="zh-TW" dirty="0">
                          <a:solidFill>
                            <a:schemeClr val="tx1"/>
                          </a:solidFill>
                        </a:rPr>
                        <a:t>%</a:t>
                      </a:r>
                      <a:endParaRPr lang="zh-TW" altLang="en-US" dirty="0">
                        <a:solidFill>
                          <a:schemeClr val="tx1"/>
                        </a:solidFill>
                      </a:endParaRPr>
                    </a:p>
                  </a:txBody>
                  <a:tcPr anchor="ctr"/>
                </a:tc>
                <a:tc>
                  <a:txBody>
                    <a:bodyPr/>
                    <a:lstStyle/>
                    <a:p>
                      <a:pPr algn="ctr"/>
                      <a:r>
                        <a:rPr lang="en-US" altLang="zh-TW" dirty="0">
                          <a:solidFill>
                            <a:schemeClr val="tx1"/>
                          </a:solidFill>
                        </a:rPr>
                        <a:t>18-35</a:t>
                      </a:r>
                      <a:r>
                        <a:rPr lang="zh-TW" altLang="en-US" dirty="0">
                          <a:solidFill>
                            <a:schemeClr val="tx1"/>
                          </a:solidFill>
                        </a:rPr>
                        <a:t>歲</a:t>
                      </a:r>
                    </a:p>
                  </a:txBody>
                  <a:tcPr anchor="ctr"/>
                </a:tc>
                <a:tc>
                  <a:txBody>
                    <a:bodyPr/>
                    <a:lstStyle/>
                    <a:p>
                      <a:pPr algn="ctr"/>
                      <a:r>
                        <a:rPr lang="en-US" altLang="zh-TW" dirty="0">
                          <a:solidFill>
                            <a:schemeClr val="tx1"/>
                          </a:solidFill>
                        </a:rPr>
                        <a:t>62-71</a:t>
                      </a:r>
                      <a:r>
                        <a:rPr lang="zh-TW" altLang="en-US" dirty="0">
                          <a:solidFill>
                            <a:schemeClr val="tx1"/>
                          </a:solidFill>
                        </a:rPr>
                        <a:t>歲</a:t>
                      </a:r>
                    </a:p>
                  </a:txBody>
                  <a:tcPr anchor="ctr"/>
                </a:tc>
                <a:tc>
                  <a:txBody>
                    <a:bodyPr/>
                    <a:lstStyle/>
                    <a:p>
                      <a:pPr algn="ctr"/>
                      <a:r>
                        <a:rPr lang="en-US" altLang="zh-TW" dirty="0">
                          <a:solidFill>
                            <a:schemeClr val="tx1"/>
                          </a:solidFill>
                        </a:rPr>
                        <a:t>72-85</a:t>
                      </a:r>
                      <a:r>
                        <a:rPr lang="zh-TW" altLang="en-US" dirty="0">
                          <a:solidFill>
                            <a:schemeClr val="tx1"/>
                          </a:solidFill>
                        </a:rPr>
                        <a:t>歲</a:t>
                      </a:r>
                    </a:p>
                  </a:txBody>
                  <a:tcPr anchor="ctr"/>
                </a:tc>
                <a:extLst>
                  <a:ext uri="{0D108BD9-81ED-4DB2-BD59-A6C34878D82A}">
                    <a16:rowId xmlns:a16="http://schemas.microsoft.com/office/drawing/2014/main" val="85517461"/>
                  </a:ext>
                </a:extLst>
              </a:tr>
              <a:tr h="370840">
                <a:tc>
                  <a:txBody>
                    <a:bodyPr/>
                    <a:lstStyle/>
                    <a:p>
                      <a:pPr algn="ctr"/>
                      <a:r>
                        <a:rPr lang="zh-TW" altLang="en-US" dirty="0"/>
                        <a:t>近車道</a:t>
                      </a:r>
                    </a:p>
                  </a:txBody>
                  <a:tcPr anchor="ctr"/>
                </a:tc>
                <a:tc>
                  <a:txBody>
                    <a:bodyPr/>
                    <a:lstStyle/>
                    <a:p>
                      <a:pPr algn="ctr"/>
                      <a:r>
                        <a:rPr lang="en-US" altLang="zh-TW" dirty="0"/>
                        <a:t>0%</a:t>
                      </a:r>
                      <a:endParaRPr lang="zh-TW" altLang="en-US" dirty="0"/>
                    </a:p>
                  </a:txBody>
                  <a:tcPr anchor="ctr"/>
                </a:tc>
                <a:tc>
                  <a:txBody>
                    <a:bodyPr/>
                    <a:lstStyle/>
                    <a:p>
                      <a:pPr algn="ctr"/>
                      <a:r>
                        <a:rPr lang="en-US" altLang="zh-TW" dirty="0"/>
                        <a:t>0.86%</a:t>
                      </a:r>
                      <a:endParaRPr lang="zh-TW" altLang="en-US" dirty="0"/>
                    </a:p>
                  </a:txBody>
                  <a:tcPr anchor="ctr"/>
                </a:tc>
                <a:tc>
                  <a:txBody>
                    <a:bodyPr/>
                    <a:lstStyle/>
                    <a:p>
                      <a:pPr algn="ctr"/>
                      <a:r>
                        <a:rPr lang="en-US" altLang="zh-TW" dirty="0"/>
                        <a:t>2.24%</a:t>
                      </a:r>
                      <a:endParaRPr lang="zh-TW" altLang="en-US" dirty="0"/>
                    </a:p>
                  </a:txBody>
                  <a:tcPr anchor="ctr"/>
                </a:tc>
                <a:extLst>
                  <a:ext uri="{0D108BD9-81ED-4DB2-BD59-A6C34878D82A}">
                    <a16:rowId xmlns:a16="http://schemas.microsoft.com/office/drawing/2014/main" val="2579894062"/>
                  </a:ext>
                </a:extLst>
              </a:tr>
              <a:tr h="370840">
                <a:tc>
                  <a:txBody>
                    <a:bodyPr/>
                    <a:lstStyle/>
                    <a:p>
                      <a:pPr algn="ctr"/>
                      <a:r>
                        <a:rPr lang="zh-TW" altLang="en-US" dirty="0"/>
                        <a:t>遠車道</a:t>
                      </a:r>
                    </a:p>
                  </a:txBody>
                  <a:tcPr anchor="ctr"/>
                </a:tc>
                <a:tc>
                  <a:txBody>
                    <a:bodyPr/>
                    <a:lstStyle/>
                    <a:p>
                      <a:pPr algn="ctr"/>
                      <a:r>
                        <a:rPr lang="en-US" altLang="zh-TW" dirty="0"/>
                        <a:t>1.56%</a:t>
                      </a:r>
                      <a:endParaRPr lang="zh-TW" altLang="en-US" dirty="0"/>
                    </a:p>
                  </a:txBody>
                  <a:tcPr anchor="ctr"/>
                </a:tc>
                <a:tc>
                  <a:txBody>
                    <a:bodyPr/>
                    <a:lstStyle/>
                    <a:p>
                      <a:pPr algn="ctr"/>
                      <a:r>
                        <a:rPr lang="en-US" altLang="zh-TW" dirty="0"/>
                        <a:t>5.01%</a:t>
                      </a:r>
                      <a:endParaRPr lang="zh-TW" altLang="en-US" dirty="0"/>
                    </a:p>
                  </a:txBody>
                  <a:tcPr anchor="ctr"/>
                </a:tc>
                <a:tc>
                  <a:txBody>
                    <a:bodyPr/>
                    <a:lstStyle/>
                    <a:p>
                      <a:pPr algn="ctr"/>
                      <a:r>
                        <a:rPr lang="en-US" altLang="zh-TW" dirty="0"/>
                        <a:t>8.82%</a:t>
                      </a:r>
                      <a:endParaRPr lang="zh-TW" altLang="en-US" dirty="0"/>
                    </a:p>
                  </a:txBody>
                  <a:tcPr anchor="ctr"/>
                </a:tc>
                <a:extLst>
                  <a:ext uri="{0D108BD9-81ED-4DB2-BD59-A6C34878D82A}">
                    <a16:rowId xmlns:a16="http://schemas.microsoft.com/office/drawing/2014/main" val="3606876085"/>
                  </a:ext>
                </a:extLst>
              </a:tr>
            </a:tbl>
          </a:graphicData>
        </a:graphic>
      </p:graphicFrame>
      <p:graphicFrame>
        <p:nvGraphicFramePr>
          <p:cNvPr id="16" name="表格 15">
            <a:extLst>
              <a:ext uri="{FF2B5EF4-FFF2-40B4-BE49-F238E27FC236}">
                <a16:creationId xmlns:a16="http://schemas.microsoft.com/office/drawing/2014/main" id="{0FCBE85A-C42D-3DA3-8997-35ED0C808329}"/>
              </a:ext>
            </a:extLst>
          </p:cNvPr>
          <p:cNvGraphicFramePr>
            <a:graphicFrameLocks noGrp="1"/>
          </p:cNvGraphicFramePr>
          <p:nvPr>
            <p:extLst>
              <p:ext uri="{D42A27DB-BD31-4B8C-83A1-F6EECF244321}">
                <p14:modId xmlns:p14="http://schemas.microsoft.com/office/powerpoint/2010/main" val="2068123943"/>
              </p:ext>
            </p:extLst>
          </p:nvPr>
        </p:nvGraphicFramePr>
        <p:xfrm>
          <a:off x="2050680" y="5197844"/>
          <a:ext cx="5022400" cy="1112520"/>
        </p:xfrm>
        <a:graphic>
          <a:graphicData uri="http://schemas.openxmlformats.org/drawingml/2006/table">
            <a:tbl>
              <a:tblPr firstRow="1" bandRow="1">
                <a:tableStyleId>{F5AB1C69-6EDB-4FF4-983F-18BD219EF322}</a:tableStyleId>
              </a:tblPr>
              <a:tblGrid>
                <a:gridCol w="1041718">
                  <a:extLst>
                    <a:ext uri="{9D8B030D-6E8A-4147-A177-3AD203B41FA5}">
                      <a16:colId xmlns:a16="http://schemas.microsoft.com/office/drawing/2014/main" val="571215573"/>
                    </a:ext>
                  </a:extLst>
                </a:gridCol>
                <a:gridCol w="1378268">
                  <a:extLst>
                    <a:ext uri="{9D8B030D-6E8A-4147-A177-3AD203B41FA5}">
                      <a16:colId xmlns:a16="http://schemas.microsoft.com/office/drawing/2014/main" val="3664610748"/>
                    </a:ext>
                  </a:extLst>
                </a:gridCol>
                <a:gridCol w="1301207">
                  <a:extLst>
                    <a:ext uri="{9D8B030D-6E8A-4147-A177-3AD203B41FA5}">
                      <a16:colId xmlns:a16="http://schemas.microsoft.com/office/drawing/2014/main" val="1912007087"/>
                    </a:ext>
                  </a:extLst>
                </a:gridCol>
                <a:gridCol w="1301207">
                  <a:extLst>
                    <a:ext uri="{9D8B030D-6E8A-4147-A177-3AD203B41FA5}">
                      <a16:colId xmlns:a16="http://schemas.microsoft.com/office/drawing/2014/main" val="2165451568"/>
                    </a:ext>
                  </a:extLst>
                </a:gridCol>
              </a:tblGrid>
              <a:tr h="370840">
                <a:tc>
                  <a:txBody>
                    <a:bodyPr/>
                    <a:lstStyle/>
                    <a:p>
                      <a:pPr algn="ctr"/>
                      <a:r>
                        <a:rPr lang="en-US" altLang="zh-TW" dirty="0">
                          <a:solidFill>
                            <a:schemeClr val="tx1"/>
                          </a:solidFill>
                        </a:rPr>
                        <a:t>%</a:t>
                      </a:r>
                      <a:endParaRPr lang="zh-TW" altLang="en-US" dirty="0">
                        <a:solidFill>
                          <a:schemeClr val="tx1"/>
                        </a:solidFill>
                      </a:endParaRPr>
                    </a:p>
                  </a:txBody>
                  <a:tcPr anchor="ctr"/>
                </a:tc>
                <a:tc>
                  <a:txBody>
                    <a:bodyPr/>
                    <a:lstStyle/>
                    <a:p>
                      <a:pPr algn="ctr"/>
                      <a:r>
                        <a:rPr lang="en-US" altLang="zh-TW" dirty="0">
                          <a:solidFill>
                            <a:schemeClr val="tx1"/>
                          </a:solidFill>
                        </a:rPr>
                        <a:t>18-35</a:t>
                      </a:r>
                      <a:r>
                        <a:rPr lang="zh-TW" altLang="en-US" dirty="0">
                          <a:solidFill>
                            <a:schemeClr val="tx1"/>
                          </a:solidFill>
                        </a:rPr>
                        <a:t>歲</a:t>
                      </a:r>
                    </a:p>
                  </a:txBody>
                  <a:tcPr anchor="ctr"/>
                </a:tc>
                <a:tc>
                  <a:txBody>
                    <a:bodyPr/>
                    <a:lstStyle/>
                    <a:p>
                      <a:pPr algn="ctr"/>
                      <a:r>
                        <a:rPr lang="en-US" altLang="zh-TW" dirty="0">
                          <a:solidFill>
                            <a:schemeClr val="tx1"/>
                          </a:solidFill>
                        </a:rPr>
                        <a:t>62-71</a:t>
                      </a:r>
                      <a:r>
                        <a:rPr lang="zh-TW" altLang="en-US" dirty="0">
                          <a:solidFill>
                            <a:schemeClr val="tx1"/>
                          </a:solidFill>
                        </a:rPr>
                        <a:t>歲</a:t>
                      </a:r>
                    </a:p>
                  </a:txBody>
                  <a:tcPr anchor="ctr"/>
                </a:tc>
                <a:tc>
                  <a:txBody>
                    <a:bodyPr/>
                    <a:lstStyle/>
                    <a:p>
                      <a:pPr algn="ctr"/>
                      <a:r>
                        <a:rPr lang="en-US" altLang="zh-TW" dirty="0">
                          <a:solidFill>
                            <a:schemeClr val="tx1"/>
                          </a:solidFill>
                        </a:rPr>
                        <a:t>72-85</a:t>
                      </a:r>
                      <a:r>
                        <a:rPr lang="zh-TW" altLang="en-US" dirty="0">
                          <a:solidFill>
                            <a:schemeClr val="tx1"/>
                          </a:solidFill>
                        </a:rPr>
                        <a:t>歲</a:t>
                      </a:r>
                    </a:p>
                  </a:txBody>
                  <a:tcPr anchor="ctr"/>
                </a:tc>
                <a:extLst>
                  <a:ext uri="{0D108BD9-81ED-4DB2-BD59-A6C34878D82A}">
                    <a16:rowId xmlns:a16="http://schemas.microsoft.com/office/drawing/2014/main" val="85517461"/>
                  </a:ext>
                </a:extLst>
              </a:tr>
              <a:tr h="370840">
                <a:tc>
                  <a:txBody>
                    <a:bodyPr/>
                    <a:lstStyle/>
                    <a:p>
                      <a:pPr algn="ctr"/>
                      <a:r>
                        <a:rPr lang="en-US" altLang="zh-TW" dirty="0"/>
                        <a:t>40km/</a:t>
                      </a:r>
                      <a:r>
                        <a:rPr lang="en-US" altLang="zh-TW" dirty="0" err="1"/>
                        <a:t>hr</a:t>
                      </a:r>
                      <a:endParaRPr lang="zh-TW" altLang="en-US" dirty="0"/>
                    </a:p>
                  </a:txBody>
                  <a:tcPr anchor="ctr"/>
                </a:tc>
                <a:tc>
                  <a:txBody>
                    <a:bodyPr/>
                    <a:lstStyle/>
                    <a:p>
                      <a:pPr algn="ctr"/>
                      <a:r>
                        <a:rPr lang="en-US" altLang="zh-TW" dirty="0"/>
                        <a:t>0.35%</a:t>
                      </a:r>
                      <a:endParaRPr lang="zh-TW" altLang="en-US" dirty="0"/>
                    </a:p>
                  </a:txBody>
                  <a:tcPr anchor="ctr"/>
                </a:tc>
                <a:tc>
                  <a:txBody>
                    <a:bodyPr/>
                    <a:lstStyle/>
                    <a:p>
                      <a:pPr algn="ctr"/>
                      <a:r>
                        <a:rPr lang="en-US" altLang="zh-TW" dirty="0"/>
                        <a:t>2.60%</a:t>
                      </a:r>
                      <a:endParaRPr lang="zh-TW" altLang="en-US" dirty="0"/>
                    </a:p>
                  </a:txBody>
                  <a:tcPr anchor="ctr"/>
                </a:tc>
                <a:tc>
                  <a:txBody>
                    <a:bodyPr/>
                    <a:lstStyle/>
                    <a:p>
                      <a:pPr algn="ctr"/>
                      <a:r>
                        <a:rPr lang="en-US" altLang="zh-TW" dirty="0"/>
                        <a:t>3.62%</a:t>
                      </a:r>
                      <a:endParaRPr lang="zh-TW" altLang="en-US" dirty="0"/>
                    </a:p>
                  </a:txBody>
                  <a:tcPr anchor="ctr"/>
                </a:tc>
                <a:extLst>
                  <a:ext uri="{0D108BD9-81ED-4DB2-BD59-A6C34878D82A}">
                    <a16:rowId xmlns:a16="http://schemas.microsoft.com/office/drawing/2014/main" val="2579894062"/>
                  </a:ext>
                </a:extLst>
              </a:tr>
              <a:tr h="370840">
                <a:tc>
                  <a:txBody>
                    <a:bodyPr/>
                    <a:lstStyle/>
                    <a:p>
                      <a:pPr algn="ctr"/>
                      <a:r>
                        <a:rPr lang="en-US" altLang="zh-TW" dirty="0"/>
                        <a:t>60km/</a:t>
                      </a:r>
                      <a:r>
                        <a:rPr lang="en-US" altLang="zh-TW" dirty="0" err="1"/>
                        <a:t>hr</a:t>
                      </a:r>
                      <a:endParaRPr lang="zh-TW" altLang="en-US" dirty="0"/>
                    </a:p>
                  </a:txBody>
                  <a:tcPr anchor="ctr"/>
                </a:tc>
                <a:tc>
                  <a:txBody>
                    <a:bodyPr/>
                    <a:lstStyle/>
                    <a:p>
                      <a:pPr algn="ctr"/>
                      <a:r>
                        <a:rPr lang="en-US" altLang="zh-TW" dirty="0"/>
                        <a:t>1.22%</a:t>
                      </a:r>
                      <a:endParaRPr lang="zh-TW" altLang="en-US" dirty="0"/>
                    </a:p>
                  </a:txBody>
                  <a:tcPr anchor="ctr"/>
                </a:tc>
                <a:tc>
                  <a:txBody>
                    <a:bodyPr/>
                    <a:lstStyle/>
                    <a:p>
                      <a:pPr algn="ctr"/>
                      <a:r>
                        <a:rPr lang="en-US" altLang="zh-TW" dirty="0"/>
                        <a:t>3.27%</a:t>
                      </a:r>
                      <a:endParaRPr lang="zh-TW" altLang="en-US" dirty="0"/>
                    </a:p>
                  </a:txBody>
                  <a:tcPr anchor="ctr"/>
                </a:tc>
                <a:tc>
                  <a:txBody>
                    <a:bodyPr/>
                    <a:lstStyle/>
                    <a:p>
                      <a:pPr algn="ctr"/>
                      <a:r>
                        <a:rPr lang="en-US" altLang="zh-TW" dirty="0"/>
                        <a:t>7.44%</a:t>
                      </a:r>
                      <a:endParaRPr lang="zh-TW" altLang="en-US" dirty="0"/>
                    </a:p>
                  </a:txBody>
                  <a:tcPr anchor="ctr"/>
                </a:tc>
                <a:extLst>
                  <a:ext uri="{0D108BD9-81ED-4DB2-BD59-A6C34878D82A}">
                    <a16:rowId xmlns:a16="http://schemas.microsoft.com/office/drawing/2014/main" val="3606876085"/>
                  </a:ext>
                </a:extLst>
              </a:tr>
            </a:tbl>
          </a:graphicData>
        </a:graphic>
      </p:graphicFrame>
    </p:spTree>
    <p:extLst>
      <p:ext uri="{BB962C8B-B14F-4D97-AF65-F5344CB8AC3E}">
        <p14:creationId xmlns:p14="http://schemas.microsoft.com/office/powerpoint/2010/main" val="197214707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箭头: V 形 3">
            <a:extLst>
              <a:ext uri="{FF2B5EF4-FFF2-40B4-BE49-F238E27FC236}">
                <a16:creationId xmlns:a16="http://schemas.microsoft.com/office/drawing/2014/main" id="{AD81CBBC-B6D2-4644-BD7F-7B62BB573C2C}"/>
              </a:ext>
            </a:extLst>
          </p:cNvPr>
          <p:cNvSpPr/>
          <p:nvPr/>
        </p:nvSpPr>
        <p:spPr>
          <a:xfrm>
            <a:off x="603378" y="435399"/>
            <a:ext cx="354564" cy="410547"/>
          </a:xfrm>
          <a:prstGeom prst="chevron">
            <a:avLst/>
          </a:prstGeom>
          <a:solidFill>
            <a:srgbClr val="1B82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5" name="箭头: V 形 4">
            <a:extLst>
              <a:ext uri="{FF2B5EF4-FFF2-40B4-BE49-F238E27FC236}">
                <a16:creationId xmlns:a16="http://schemas.microsoft.com/office/drawing/2014/main" id="{DE46AE62-816C-4F1D-9FF5-B561730B0A1F}"/>
              </a:ext>
            </a:extLst>
          </p:cNvPr>
          <p:cNvSpPr/>
          <p:nvPr/>
        </p:nvSpPr>
        <p:spPr>
          <a:xfrm>
            <a:off x="858416" y="429208"/>
            <a:ext cx="354564" cy="410547"/>
          </a:xfrm>
          <a:prstGeom prst="chevron">
            <a:avLst/>
          </a:prstGeom>
          <a:solidFill>
            <a:srgbClr val="1B82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cxnSp>
        <p:nvCxnSpPr>
          <p:cNvPr id="7" name="直接连接符 6">
            <a:extLst>
              <a:ext uri="{FF2B5EF4-FFF2-40B4-BE49-F238E27FC236}">
                <a16:creationId xmlns:a16="http://schemas.microsoft.com/office/drawing/2014/main" id="{A15E5E9A-635B-470E-8999-F545F85C8FCA}"/>
              </a:ext>
            </a:extLst>
          </p:cNvPr>
          <p:cNvCxnSpPr/>
          <p:nvPr/>
        </p:nvCxnSpPr>
        <p:spPr>
          <a:xfrm>
            <a:off x="1362269" y="839755"/>
            <a:ext cx="10375641" cy="0"/>
          </a:xfrm>
          <a:prstGeom prst="line">
            <a:avLst/>
          </a:prstGeom>
          <a:ln>
            <a:solidFill>
              <a:srgbClr val="1B828D"/>
            </a:solidFill>
            <a:prstDash val="lgDash"/>
            <a:tailEnd type="oval"/>
          </a:ln>
        </p:spPr>
        <p:style>
          <a:lnRef idx="1">
            <a:schemeClr val="accent1"/>
          </a:lnRef>
          <a:fillRef idx="0">
            <a:schemeClr val="accent1"/>
          </a:fillRef>
          <a:effectRef idx="0">
            <a:schemeClr val="accent1"/>
          </a:effectRef>
          <a:fontRef idx="minor">
            <a:schemeClr val="tx1"/>
          </a:fontRef>
        </p:style>
      </p:cxnSp>
      <p:sp>
        <p:nvSpPr>
          <p:cNvPr id="8" name="文本框 7">
            <a:extLst>
              <a:ext uri="{FF2B5EF4-FFF2-40B4-BE49-F238E27FC236}">
                <a16:creationId xmlns:a16="http://schemas.microsoft.com/office/drawing/2014/main" id="{9ACF9282-C903-4DB6-BFDE-7857F11C10F7}"/>
              </a:ext>
            </a:extLst>
          </p:cNvPr>
          <p:cNvSpPr txBox="1"/>
          <p:nvPr/>
        </p:nvSpPr>
        <p:spPr>
          <a:xfrm>
            <a:off x="1362269" y="254980"/>
            <a:ext cx="1980029" cy="523220"/>
          </a:xfrm>
          <a:prstGeom prst="rect">
            <a:avLst/>
          </a:prstGeom>
          <a:noFill/>
        </p:spPr>
        <p:txBody>
          <a:bodyPr wrap="none" rtlCol="0">
            <a:spAutoFit/>
          </a:bodyPr>
          <a:lstStyle/>
          <a:p>
            <a:r>
              <a:rPr lang="zh-TW" altLang="en-US" sz="2800" b="1" dirty="0">
                <a:latin typeface="+mj-ea"/>
                <a:ea typeface="+mj-ea"/>
              </a:rPr>
              <a:t>碰撞百分比</a:t>
            </a:r>
            <a:endParaRPr lang="zh-CN" altLang="en-US" sz="2800" b="1" dirty="0">
              <a:latin typeface="+mj-ea"/>
              <a:ea typeface="+mj-ea"/>
            </a:endParaRPr>
          </a:p>
        </p:txBody>
      </p:sp>
      <p:sp>
        <p:nvSpPr>
          <p:cNvPr id="9" name="箭头: V 形 8">
            <a:extLst>
              <a:ext uri="{FF2B5EF4-FFF2-40B4-BE49-F238E27FC236}">
                <a16:creationId xmlns:a16="http://schemas.microsoft.com/office/drawing/2014/main" id="{563E10E0-7CC7-4F32-AC5B-04B0CEC30563}"/>
              </a:ext>
            </a:extLst>
          </p:cNvPr>
          <p:cNvSpPr/>
          <p:nvPr/>
        </p:nvSpPr>
        <p:spPr>
          <a:xfrm>
            <a:off x="314129" y="429208"/>
            <a:ext cx="354564" cy="410547"/>
          </a:xfrm>
          <a:prstGeom prst="chevron">
            <a:avLst/>
          </a:prstGeom>
          <a:solidFill>
            <a:srgbClr val="1B82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2" name="文本框 7">
            <a:extLst>
              <a:ext uri="{FF2B5EF4-FFF2-40B4-BE49-F238E27FC236}">
                <a16:creationId xmlns:a16="http://schemas.microsoft.com/office/drawing/2014/main" id="{2BD7F52A-CF44-7C73-CAC0-5076091B39D8}"/>
              </a:ext>
            </a:extLst>
          </p:cNvPr>
          <p:cNvSpPr txBox="1"/>
          <p:nvPr/>
        </p:nvSpPr>
        <p:spPr>
          <a:xfrm>
            <a:off x="1127336" y="1598353"/>
            <a:ext cx="7267998" cy="3983078"/>
          </a:xfrm>
          <a:prstGeom prst="rect">
            <a:avLst/>
          </a:prstGeom>
          <a:noFill/>
        </p:spPr>
        <p:txBody>
          <a:bodyPr wrap="square" rtlCol="0">
            <a:spAutoFit/>
          </a:bodyPr>
          <a:lstStyle/>
          <a:p>
            <a:pPr marL="0" lvl="1" indent="-342900" algn="just">
              <a:lnSpc>
                <a:spcPct val="125000"/>
              </a:lnSpc>
              <a:spcBef>
                <a:spcPts val="300"/>
              </a:spcBef>
              <a:spcAft>
                <a:spcPts val="300"/>
              </a:spcAft>
              <a:buFont typeface="Wingdings" panose="05000000000000000000" pitchFamily="2" charset="2"/>
              <a:buChar char="Ø"/>
            </a:pPr>
            <a:r>
              <a:rPr lang="zh-TW" altLang="en-US" sz="2200" b="1" dirty="0"/>
              <a:t>年齡</a:t>
            </a:r>
            <a:r>
              <a:rPr lang="zh-TW" altLang="en-US" sz="2200" dirty="0"/>
              <a:t>有顯著影響</a:t>
            </a:r>
            <a:r>
              <a:rPr lang="en-US" altLang="zh-TW" sz="2200" dirty="0"/>
              <a:t>(F(2,81) = 10.69, p &lt; .001)</a:t>
            </a:r>
            <a:r>
              <a:rPr lang="zh-TW" altLang="en-US" sz="2200" dirty="0"/>
              <a:t>。</a:t>
            </a:r>
            <a:endParaRPr lang="en-US" altLang="zh-TW" sz="2200" dirty="0"/>
          </a:p>
          <a:p>
            <a:pPr lvl="1" algn="just">
              <a:lnSpc>
                <a:spcPct val="125000"/>
              </a:lnSpc>
              <a:spcBef>
                <a:spcPts val="300"/>
              </a:spcBef>
              <a:spcAft>
                <a:spcPts val="300"/>
              </a:spcAft>
            </a:pPr>
            <a:r>
              <a:rPr lang="zh-TW" altLang="en-US" sz="2200" dirty="0"/>
              <a:t>→年齡越大，發生碰撞的比例越高</a:t>
            </a:r>
            <a:endParaRPr lang="en-US" altLang="zh-TW" sz="2200" dirty="0"/>
          </a:p>
          <a:p>
            <a:pPr lvl="1" algn="just">
              <a:lnSpc>
                <a:spcPct val="125000"/>
              </a:lnSpc>
              <a:spcBef>
                <a:spcPts val="300"/>
              </a:spcBef>
              <a:spcAft>
                <a:spcPts val="300"/>
              </a:spcAft>
            </a:pPr>
            <a:endParaRPr lang="en-US" altLang="zh-TW" sz="2200" dirty="0"/>
          </a:p>
          <a:p>
            <a:pPr marL="0" lvl="1" indent="-342900" algn="just">
              <a:lnSpc>
                <a:spcPct val="125000"/>
              </a:lnSpc>
              <a:spcBef>
                <a:spcPts val="300"/>
              </a:spcBef>
              <a:spcAft>
                <a:spcPts val="300"/>
              </a:spcAft>
              <a:buFont typeface="Wingdings" panose="05000000000000000000" pitchFamily="2" charset="2"/>
              <a:buChar char="Ø"/>
            </a:pPr>
            <a:r>
              <a:rPr lang="zh-TW" altLang="en-US" sz="2200" b="1" dirty="0"/>
              <a:t>車道</a:t>
            </a:r>
            <a:r>
              <a:rPr lang="zh-TW" altLang="en-US" sz="2200" dirty="0"/>
              <a:t>有顯著影響</a:t>
            </a:r>
            <a:r>
              <a:rPr lang="en-US" altLang="zh-TW" sz="2200" dirty="0"/>
              <a:t>(F(1,81) = 25.96</a:t>
            </a:r>
            <a:r>
              <a:rPr lang="zh-TW" altLang="en-US" sz="2200" dirty="0"/>
              <a:t>，</a:t>
            </a:r>
            <a:r>
              <a:rPr lang="en-US" altLang="zh-TW" sz="2200" dirty="0"/>
              <a:t>p &lt; .001)</a:t>
            </a:r>
            <a:r>
              <a:rPr lang="zh-TW" altLang="en-US" sz="2200" dirty="0"/>
              <a:t>。</a:t>
            </a:r>
            <a:endParaRPr lang="en-US" altLang="zh-TW" sz="2200" dirty="0"/>
          </a:p>
          <a:p>
            <a:pPr lvl="1" algn="just">
              <a:lnSpc>
                <a:spcPct val="125000"/>
              </a:lnSpc>
              <a:spcBef>
                <a:spcPts val="300"/>
              </a:spcBef>
              <a:spcAft>
                <a:spcPts val="300"/>
              </a:spcAft>
            </a:pPr>
            <a:r>
              <a:rPr lang="zh-TW" altLang="en-US" sz="2200" dirty="0"/>
              <a:t>→在遠車道發生碰撞的比率高於近車道</a:t>
            </a:r>
            <a:endParaRPr lang="en-US" altLang="zh-TW" sz="2200" dirty="0"/>
          </a:p>
          <a:p>
            <a:pPr lvl="1" algn="just">
              <a:lnSpc>
                <a:spcPct val="125000"/>
              </a:lnSpc>
              <a:spcBef>
                <a:spcPts val="300"/>
              </a:spcBef>
              <a:spcAft>
                <a:spcPts val="300"/>
              </a:spcAft>
            </a:pPr>
            <a:endParaRPr lang="zh-TW" altLang="en-US" sz="2200" dirty="0"/>
          </a:p>
          <a:p>
            <a:pPr marL="0" lvl="1" indent="-342900" algn="just">
              <a:lnSpc>
                <a:spcPct val="125000"/>
              </a:lnSpc>
              <a:spcBef>
                <a:spcPts val="300"/>
              </a:spcBef>
              <a:spcAft>
                <a:spcPts val="300"/>
              </a:spcAft>
              <a:buFont typeface="Wingdings" panose="05000000000000000000" pitchFamily="2" charset="2"/>
              <a:buChar char="Ø"/>
            </a:pPr>
            <a:r>
              <a:rPr lang="zh-TW" altLang="en-US" sz="2200" b="1" dirty="0"/>
              <a:t>車速</a:t>
            </a:r>
            <a:r>
              <a:rPr lang="zh-TW" altLang="en-US" sz="2200" dirty="0"/>
              <a:t>有顯著影響</a:t>
            </a:r>
            <a:r>
              <a:rPr lang="en-US" altLang="zh-TW" sz="2200" dirty="0"/>
              <a:t>(F(1,81) = 8.02</a:t>
            </a:r>
            <a:r>
              <a:rPr lang="zh-TW" altLang="en-US" sz="2200" dirty="0"/>
              <a:t>，</a:t>
            </a:r>
            <a:r>
              <a:rPr lang="en-US" altLang="zh-TW" sz="2200" dirty="0"/>
              <a:t>p &lt; .01)</a:t>
            </a:r>
            <a:r>
              <a:rPr lang="zh-TW" altLang="en-US" sz="2200" dirty="0"/>
              <a:t>。</a:t>
            </a:r>
            <a:endParaRPr lang="en-US" altLang="zh-TW" sz="2200" dirty="0"/>
          </a:p>
          <a:p>
            <a:pPr lvl="1" algn="just">
              <a:lnSpc>
                <a:spcPct val="125000"/>
              </a:lnSpc>
              <a:spcBef>
                <a:spcPts val="300"/>
              </a:spcBef>
              <a:spcAft>
                <a:spcPts val="300"/>
              </a:spcAft>
            </a:pPr>
            <a:r>
              <a:rPr lang="zh-TW" altLang="en-US" sz="2200" dirty="0"/>
              <a:t>→在</a:t>
            </a:r>
            <a:r>
              <a:rPr lang="en-US" altLang="zh-TW" sz="2200" dirty="0"/>
              <a:t>60km/</a:t>
            </a:r>
            <a:r>
              <a:rPr lang="en-US" altLang="zh-TW" sz="2200" dirty="0" err="1"/>
              <a:t>hr</a:t>
            </a:r>
            <a:r>
              <a:rPr lang="zh-TW" altLang="en-US" sz="2200" dirty="0"/>
              <a:t>發生碰撞的比率高於</a:t>
            </a:r>
            <a:r>
              <a:rPr lang="en-US" altLang="zh-TW" sz="2200" dirty="0"/>
              <a:t>40km/</a:t>
            </a:r>
            <a:r>
              <a:rPr lang="en-US" altLang="zh-TW" sz="2200" dirty="0" err="1"/>
              <a:t>hr</a:t>
            </a:r>
            <a:endParaRPr lang="en-US" altLang="zh-TW" sz="2200" dirty="0"/>
          </a:p>
        </p:txBody>
      </p:sp>
      <p:graphicFrame>
        <p:nvGraphicFramePr>
          <p:cNvPr id="3" name="表格 5">
            <a:extLst>
              <a:ext uri="{FF2B5EF4-FFF2-40B4-BE49-F238E27FC236}">
                <a16:creationId xmlns:a16="http://schemas.microsoft.com/office/drawing/2014/main" id="{5355644F-79E2-4BD0-0609-38757D2BE2A9}"/>
              </a:ext>
            </a:extLst>
          </p:cNvPr>
          <p:cNvGraphicFramePr>
            <a:graphicFrameLocks noGrp="1"/>
          </p:cNvGraphicFramePr>
          <p:nvPr>
            <p:extLst>
              <p:ext uri="{D42A27DB-BD31-4B8C-83A1-F6EECF244321}">
                <p14:modId xmlns:p14="http://schemas.microsoft.com/office/powerpoint/2010/main" val="1142812859"/>
              </p:ext>
            </p:extLst>
          </p:nvPr>
        </p:nvGraphicFramePr>
        <p:xfrm>
          <a:off x="7081234" y="1122680"/>
          <a:ext cx="2628201" cy="1483360"/>
        </p:xfrm>
        <a:graphic>
          <a:graphicData uri="http://schemas.openxmlformats.org/drawingml/2006/table">
            <a:tbl>
              <a:tblPr firstRow="1" bandRow="1">
                <a:tableStyleId>{F5AB1C69-6EDB-4FF4-983F-18BD219EF322}</a:tableStyleId>
              </a:tblPr>
              <a:tblGrid>
                <a:gridCol w="946463">
                  <a:extLst>
                    <a:ext uri="{9D8B030D-6E8A-4147-A177-3AD203B41FA5}">
                      <a16:colId xmlns:a16="http://schemas.microsoft.com/office/drawing/2014/main" val="571215573"/>
                    </a:ext>
                  </a:extLst>
                </a:gridCol>
                <a:gridCol w="1681738">
                  <a:extLst>
                    <a:ext uri="{9D8B030D-6E8A-4147-A177-3AD203B41FA5}">
                      <a16:colId xmlns:a16="http://schemas.microsoft.com/office/drawing/2014/main" val="3664610748"/>
                    </a:ext>
                  </a:extLst>
                </a:gridCol>
              </a:tblGrid>
              <a:tr h="370840">
                <a:tc>
                  <a:txBody>
                    <a:bodyPr/>
                    <a:lstStyle/>
                    <a:p>
                      <a:pPr algn="ctr"/>
                      <a:r>
                        <a:rPr lang="zh-TW" altLang="en-US" dirty="0">
                          <a:solidFill>
                            <a:schemeClr val="tx1"/>
                          </a:solidFill>
                        </a:rPr>
                        <a:t>年齡</a:t>
                      </a:r>
                    </a:p>
                  </a:txBody>
                  <a:tcPr anchor="ctr"/>
                </a:tc>
                <a:tc>
                  <a:txBody>
                    <a:bodyPr/>
                    <a:lstStyle/>
                    <a:p>
                      <a:pPr algn="ctr"/>
                      <a:r>
                        <a:rPr lang="zh-TW" altLang="en-US" dirty="0">
                          <a:solidFill>
                            <a:schemeClr val="tx1"/>
                          </a:solidFill>
                        </a:rPr>
                        <a:t>碰撞百分比</a:t>
                      </a:r>
                    </a:p>
                  </a:txBody>
                  <a:tcPr anchor="ctr"/>
                </a:tc>
                <a:extLst>
                  <a:ext uri="{0D108BD9-81ED-4DB2-BD59-A6C34878D82A}">
                    <a16:rowId xmlns:a16="http://schemas.microsoft.com/office/drawing/2014/main" val="85517461"/>
                  </a:ext>
                </a:extLst>
              </a:tr>
              <a:tr h="370840">
                <a:tc>
                  <a:txBody>
                    <a:bodyPr/>
                    <a:lstStyle/>
                    <a:p>
                      <a:pPr algn="ctr"/>
                      <a:r>
                        <a:rPr lang="en-US" altLang="zh-TW" dirty="0"/>
                        <a:t>19-35</a:t>
                      </a:r>
                      <a:r>
                        <a:rPr lang="zh-TW" altLang="en-US" dirty="0"/>
                        <a:t>歲</a:t>
                      </a:r>
                    </a:p>
                  </a:txBody>
                  <a:tcPr anchor="ctr"/>
                </a:tc>
                <a:tc>
                  <a:txBody>
                    <a:bodyPr/>
                    <a:lstStyle/>
                    <a:p>
                      <a:pPr algn="ctr"/>
                      <a:r>
                        <a:rPr lang="en-US" altLang="zh-TW" dirty="0"/>
                        <a:t>0.78%</a:t>
                      </a:r>
                      <a:endParaRPr lang="zh-TW" altLang="en-US" dirty="0"/>
                    </a:p>
                  </a:txBody>
                  <a:tcPr anchor="ctr"/>
                </a:tc>
                <a:extLst>
                  <a:ext uri="{0D108BD9-81ED-4DB2-BD59-A6C34878D82A}">
                    <a16:rowId xmlns:a16="http://schemas.microsoft.com/office/drawing/2014/main" val="2579894062"/>
                  </a:ext>
                </a:extLst>
              </a:tr>
              <a:tr h="370840">
                <a:tc>
                  <a:txBody>
                    <a:bodyPr/>
                    <a:lstStyle/>
                    <a:p>
                      <a:pPr algn="ctr"/>
                      <a:r>
                        <a:rPr lang="en-US" altLang="zh-TW" dirty="0"/>
                        <a:t>62-71</a:t>
                      </a:r>
                      <a:r>
                        <a:rPr lang="zh-TW" altLang="en-US" dirty="0"/>
                        <a:t>歲</a:t>
                      </a:r>
                    </a:p>
                  </a:txBody>
                  <a:tcPr anchor="ctr"/>
                </a:tc>
                <a:tc>
                  <a:txBody>
                    <a:bodyPr/>
                    <a:lstStyle/>
                    <a:p>
                      <a:pPr algn="ctr"/>
                      <a:r>
                        <a:rPr lang="en-US" altLang="zh-TW" dirty="0"/>
                        <a:t>2.93%</a:t>
                      </a:r>
                      <a:endParaRPr lang="zh-TW" altLang="en-US" dirty="0"/>
                    </a:p>
                  </a:txBody>
                  <a:tcPr anchor="ctr"/>
                </a:tc>
                <a:extLst>
                  <a:ext uri="{0D108BD9-81ED-4DB2-BD59-A6C34878D82A}">
                    <a16:rowId xmlns:a16="http://schemas.microsoft.com/office/drawing/2014/main" val="3606876085"/>
                  </a:ext>
                </a:extLst>
              </a:tr>
              <a:tr h="370840">
                <a:tc>
                  <a:txBody>
                    <a:bodyPr/>
                    <a:lstStyle/>
                    <a:p>
                      <a:pPr algn="ctr"/>
                      <a:r>
                        <a:rPr lang="en-US" altLang="zh-TW" dirty="0"/>
                        <a:t>72-85</a:t>
                      </a:r>
                      <a:r>
                        <a:rPr lang="zh-TW" altLang="en-US" dirty="0"/>
                        <a:t>歲</a:t>
                      </a:r>
                    </a:p>
                  </a:txBody>
                  <a:tcPr anchor="ctr"/>
                </a:tc>
                <a:tc>
                  <a:txBody>
                    <a:bodyPr/>
                    <a:lstStyle/>
                    <a:p>
                      <a:pPr algn="ctr"/>
                      <a:r>
                        <a:rPr lang="en-US" altLang="zh-TW" dirty="0"/>
                        <a:t>5.53%</a:t>
                      </a:r>
                      <a:endParaRPr lang="zh-TW" altLang="en-US" dirty="0"/>
                    </a:p>
                  </a:txBody>
                  <a:tcPr anchor="ctr"/>
                </a:tc>
                <a:extLst>
                  <a:ext uri="{0D108BD9-81ED-4DB2-BD59-A6C34878D82A}">
                    <a16:rowId xmlns:a16="http://schemas.microsoft.com/office/drawing/2014/main" val="1650134777"/>
                  </a:ext>
                </a:extLst>
              </a:tr>
            </a:tbl>
          </a:graphicData>
        </a:graphic>
      </p:graphicFrame>
      <p:graphicFrame>
        <p:nvGraphicFramePr>
          <p:cNvPr id="6" name="表格 5">
            <a:extLst>
              <a:ext uri="{FF2B5EF4-FFF2-40B4-BE49-F238E27FC236}">
                <a16:creationId xmlns:a16="http://schemas.microsoft.com/office/drawing/2014/main" id="{9CBA8BC5-2958-9B58-C2CE-7CB1D7679C29}"/>
              </a:ext>
            </a:extLst>
          </p:cNvPr>
          <p:cNvGraphicFramePr>
            <a:graphicFrameLocks noGrp="1"/>
          </p:cNvGraphicFramePr>
          <p:nvPr>
            <p:extLst>
              <p:ext uri="{D42A27DB-BD31-4B8C-83A1-F6EECF244321}">
                <p14:modId xmlns:p14="http://schemas.microsoft.com/office/powerpoint/2010/main" val="2960196065"/>
              </p:ext>
            </p:extLst>
          </p:nvPr>
        </p:nvGraphicFramePr>
        <p:xfrm>
          <a:off x="7081234" y="3239529"/>
          <a:ext cx="2628201" cy="1112520"/>
        </p:xfrm>
        <a:graphic>
          <a:graphicData uri="http://schemas.openxmlformats.org/drawingml/2006/table">
            <a:tbl>
              <a:tblPr firstRow="1" bandRow="1">
                <a:tableStyleId>{F5AB1C69-6EDB-4FF4-983F-18BD219EF322}</a:tableStyleId>
              </a:tblPr>
              <a:tblGrid>
                <a:gridCol w="946463">
                  <a:extLst>
                    <a:ext uri="{9D8B030D-6E8A-4147-A177-3AD203B41FA5}">
                      <a16:colId xmlns:a16="http://schemas.microsoft.com/office/drawing/2014/main" val="571215573"/>
                    </a:ext>
                  </a:extLst>
                </a:gridCol>
                <a:gridCol w="1681738">
                  <a:extLst>
                    <a:ext uri="{9D8B030D-6E8A-4147-A177-3AD203B41FA5}">
                      <a16:colId xmlns:a16="http://schemas.microsoft.com/office/drawing/2014/main" val="3664610748"/>
                    </a:ext>
                  </a:extLst>
                </a:gridCol>
              </a:tblGrid>
              <a:tr h="370840">
                <a:tc>
                  <a:txBody>
                    <a:bodyPr/>
                    <a:lstStyle/>
                    <a:p>
                      <a:pPr algn="ctr"/>
                      <a:r>
                        <a:rPr lang="zh-TW" altLang="en-US" dirty="0">
                          <a:solidFill>
                            <a:schemeClr val="tx1"/>
                          </a:solidFill>
                        </a:rPr>
                        <a:t>車道</a:t>
                      </a:r>
                    </a:p>
                  </a:txBody>
                  <a:tcPr anchor="ctr"/>
                </a:tc>
                <a:tc>
                  <a:txBody>
                    <a:bodyPr/>
                    <a:lstStyle/>
                    <a:p>
                      <a:pPr algn="ctr"/>
                      <a:r>
                        <a:rPr lang="zh-TW" altLang="en-US" dirty="0">
                          <a:solidFill>
                            <a:schemeClr val="tx1"/>
                          </a:solidFill>
                        </a:rPr>
                        <a:t>碰撞百分比</a:t>
                      </a:r>
                    </a:p>
                  </a:txBody>
                  <a:tcPr anchor="ctr"/>
                </a:tc>
                <a:extLst>
                  <a:ext uri="{0D108BD9-81ED-4DB2-BD59-A6C34878D82A}">
                    <a16:rowId xmlns:a16="http://schemas.microsoft.com/office/drawing/2014/main" val="85517461"/>
                  </a:ext>
                </a:extLst>
              </a:tr>
              <a:tr h="370840">
                <a:tc>
                  <a:txBody>
                    <a:bodyPr/>
                    <a:lstStyle/>
                    <a:p>
                      <a:pPr algn="ctr"/>
                      <a:r>
                        <a:rPr lang="zh-TW" altLang="en-US" dirty="0"/>
                        <a:t>近車道</a:t>
                      </a:r>
                    </a:p>
                  </a:txBody>
                  <a:tcPr anchor="ctr"/>
                </a:tc>
                <a:tc>
                  <a:txBody>
                    <a:bodyPr/>
                    <a:lstStyle/>
                    <a:p>
                      <a:pPr algn="ctr"/>
                      <a:r>
                        <a:rPr lang="en-US" altLang="zh-TW" dirty="0"/>
                        <a:t>1.03%</a:t>
                      </a:r>
                      <a:endParaRPr lang="zh-TW" altLang="en-US" dirty="0"/>
                    </a:p>
                  </a:txBody>
                  <a:tcPr anchor="ctr"/>
                </a:tc>
                <a:extLst>
                  <a:ext uri="{0D108BD9-81ED-4DB2-BD59-A6C34878D82A}">
                    <a16:rowId xmlns:a16="http://schemas.microsoft.com/office/drawing/2014/main" val="2579894062"/>
                  </a:ext>
                </a:extLst>
              </a:tr>
              <a:tr h="370840">
                <a:tc>
                  <a:txBody>
                    <a:bodyPr/>
                    <a:lstStyle/>
                    <a:p>
                      <a:pPr algn="ctr"/>
                      <a:r>
                        <a:rPr lang="zh-TW" altLang="en-US" dirty="0"/>
                        <a:t>遠車道</a:t>
                      </a:r>
                    </a:p>
                  </a:txBody>
                  <a:tcPr anchor="ctr"/>
                </a:tc>
                <a:tc>
                  <a:txBody>
                    <a:bodyPr/>
                    <a:lstStyle/>
                    <a:p>
                      <a:pPr algn="ctr"/>
                      <a:r>
                        <a:rPr lang="en-US" altLang="zh-TW" dirty="0"/>
                        <a:t>5.13%</a:t>
                      </a:r>
                      <a:endParaRPr lang="zh-TW" altLang="en-US" dirty="0"/>
                    </a:p>
                  </a:txBody>
                  <a:tcPr anchor="ctr"/>
                </a:tc>
                <a:extLst>
                  <a:ext uri="{0D108BD9-81ED-4DB2-BD59-A6C34878D82A}">
                    <a16:rowId xmlns:a16="http://schemas.microsoft.com/office/drawing/2014/main" val="3606876085"/>
                  </a:ext>
                </a:extLst>
              </a:tr>
            </a:tbl>
          </a:graphicData>
        </a:graphic>
      </p:graphicFrame>
      <p:graphicFrame>
        <p:nvGraphicFramePr>
          <p:cNvPr id="11" name="表格 10">
            <a:extLst>
              <a:ext uri="{FF2B5EF4-FFF2-40B4-BE49-F238E27FC236}">
                <a16:creationId xmlns:a16="http://schemas.microsoft.com/office/drawing/2014/main" id="{F325E973-0823-0AEA-9D50-EF5187A5C095}"/>
              </a:ext>
            </a:extLst>
          </p:cNvPr>
          <p:cNvGraphicFramePr>
            <a:graphicFrameLocks noGrp="1"/>
          </p:cNvGraphicFramePr>
          <p:nvPr>
            <p:extLst>
              <p:ext uri="{D42A27DB-BD31-4B8C-83A1-F6EECF244321}">
                <p14:modId xmlns:p14="http://schemas.microsoft.com/office/powerpoint/2010/main" val="2199055683"/>
              </p:ext>
            </p:extLst>
          </p:nvPr>
        </p:nvGraphicFramePr>
        <p:xfrm>
          <a:off x="7081234" y="5155402"/>
          <a:ext cx="2723456" cy="1112520"/>
        </p:xfrm>
        <a:graphic>
          <a:graphicData uri="http://schemas.openxmlformats.org/drawingml/2006/table">
            <a:tbl>
              <a:tblPr firstRow="1" bandRow="1">
                <a:tableStyleId>{F5AB1C69-6EDB-4FF4-983F-18BD219EF322}</a:tableStyleId>
              </a:tblPr>
              <a:tblGrid>
                <a:gridCol w="1041718">
                  <a:extLst>
                    <a:ext uri="{9D8B030D-6E8A-4147-A177-3AD203B41FA5}">
                      <a16:colId xmlns:a16="http://schemas.microsoft.com/office/drawing/2014/main" val="571215573"/>
                    </a:ext>
                  </a:extLst>
                </a:gridCol>
                <a:gridCol w="1681738">
                  <a:extLst>
                    <a:ext uri="{9D8B030D-6E8A-4147-A177-3AD203B41FA5}">
                      <a16:colId xmlns:a16="http://schemas.microsoft.com/office/drawing/2014/main" val="3664610748"/>
                    </a:ext>
                  </a:extLst>
                </a:gridCol>
              </a:tblGrid>
              <a:tr h="370840">
                <a:tc>
                  <a:txBody>
                    <a:bodyPr/>
                    <a:lstStyle/>
                    <a:p>
                      <a:pPr algn="ctr"/>
                      <a:r>
                        <a:rPr lang="zh-TW" altLang="en-US" dirty="0">
                          <a:solidFill>
                            <a:schemeClr val="tx1"/>
                          </a:solidFill>
                        </a:rPr>
                        <a:t>車速</a:t>
                      </a:r>
                    </a:p>
                  </a:txBody>
                  <a:tcPr anchor="ctr"/>
                </a:tc>
                <a:tc>
                  <a:txBody>
                    <a:bodyPr/>
                    <a:lstStyle/>
                    <a:p>
                      <a:pPr algn="ctr"/>
                      <a:r>
                        <a:rPr lang="zh-TW" altLang="en-US" dirty="0">
                          <a:solidFill>
                            <a:schemeClr val="tx1"/>
                          </a:solidFill>
                        </a:rPr>
                        <a:t>碰撞百分比</a:t>
                      </a:r>
                    </a:p>
                  </a:txBody>
                  <a:tcPr anchor="ctr"/>
                </a:tc>
                <a:extLst>
                  <a:ext uri="{0D108BD9-81ED-4DB2-BD59-A6C34878D82A}">
                    <a16:rowId xmlns:a16="http://schemas.microsoft.com/office/drawing/2014/main" val="85517461"/>
                  </a:ext>
                </a:extLst>
              </a:tr>
              <a:tr h="370840">
                <a:tc>
                  <a:txBody>
                    <a:bodyPr/>
                    <a:lstStyle/>
                    <a:p>
                      <a:pPr algn="ctr"/>
                      <a:r>
                        <a:rPr lang="en-US" altLang="zh-TW" dirty="0"/>
                        <a:t>40km/</a:t>
                      </a:r>
                      <a:r>
                        <a:rPr lang="en-US" altLang="zh-TW" dirty="0" err="1"/>
                        <a:t>hr</a:t>
                      </a:r>
                      <a:endParaRPr lang="zh-TW" altLang="en-US" dirty="0"/>
                    </a:p>
                  </a:txBody>
                  <a:tcPr anchor="ctr"/>
                </a:tc>
                <a:tc>
                  <a:txBody>
                    <a:bodyPr/>
                    <a:lstStyle/>
                    <a:p>
                      <a:pPr algn="ctr"/>
                      <a:r>
                        <a:rPr lang="en-US" altLang="zh-TW" dirty="0"/>
                        <a:t>2.19%</a:t>
                      </a:r>
                      <a:endParaRPr lang="zh-TW" altLang="en-US" dirty="0"/>
                    </a:p>
                  </a:txBody>
                  <a:tcPr anchor="ctr"/>
                </a:tc>
                <a:extLst>
                  <a:ext uri="{0D108BD9-81ED-4DB2-BD59-A6C34878D82A}">
                    <a16:rowId xmlns:a16="http://schemas.microsoft.com/office/drawing/2014/main" val="2579894062"/>
                  </a:ext>
                </a:extLst>
              </a:tr>
              <a:tr h="370840">
                <a:tc>
                  <a:txBody>
                    <a:bodyPr/>
                    <a:lstStyle/>
                    <a:p>
                      <a:pPr algn="ctr"/>
                      <a:r>
                        <a:rPr lang="en-US" altLang="zh-TW" dirty="0"/>
                        <a:t>60km/</a:t>
                      </a:r>
                      <a:r>
                        <a:rPr lang="en-US" altLang="zh-TW" dirty="0" err="1"/>
                        <a:t>hr</a:t>
                      </a:r>
                      <a:endParaRPr lang="zh-TW" altLang="en-US" dirty="0"/>
                    </a:p>
                  </a:txBody>
                  <a:tcPr anchor="ctr"/>
                </a:tc>
                <a:tc>
                  <a:txBody>
                    <a:bodyPr/>
                    <a:lstStyle/>
                    <a:p>
                      <a:pPr algn="ctr"/>
                      <a:r>
                        <a:rPr lang="en-US" altLang="zh-TW" dirty="0"/>
                        <a:t>3.98%</a:t>
                      </a:r>
                      <a:endParaRPr lang="zh-TW" altLang="en-US" dirty="0"/>
                    </a:p>
                  </a:txBody>
                  <a:tcPr anchor="ctr"/>
                </a:tc>
                <a:extLst>
                  <a:ext uri="{0D108BD9-81ED-4DB2-BD59-A6C34878D82A}">
                    <a16:rowId xmlns:a16="http://schemas.microsoft.com/office/drawing/2014/main" val="3606876085"/>
                  </a:ext>
                </a:extLst>
              </a:tr>
            </a:tbl>
          </a:graphicData>
        </a:graphic>
      </p:graphicFrame>
    </p:spTree>
    <p:extLst>
      <p:ext uri="{BB962C8B-B14F-4D97-AF65-F5344CB8AC3E}">
        <p14:creationId xmlns:p14="http://schemas.microsoft.com/office/powerpoint/2010/main" val="246633266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箭头: V 形 3">
            <a:extLst>
              <a:ext uri="{FF2B5EF4-FFF2-40B4-BE49-F238E27FC236}">
                <a16:creationId xmlns:a16="http://schemas.microsoft.com/office/drawing/2014/main" id="{AD81CBBC-B6D2-4644-BD7F-7B62BB573C2C}"/>
              </a:ext>
            </a:extLst>
          </p:cNvPr>
          <p:cNvSpPr/>
          <p:nvPr/>
        </p:nvSpPr>
        <p:spPr>
          <a:xfrm>
            <a:off x="603378" y="435399"/>
            <a:ext cx="354564" cy="410547"/>
          </a:xfrm>
          <a:prstGeom prst="chevron">
            <a:avLst/>
          </a:prstGeom>
          <a:solidFill>
            <a:srgbClr val="1B82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5" name="箭头: V 形 4">
            <a:extLst>
              <a:ext uri="{FF2B5EF4-FFF2-40B4-BE49-F238E27FC236}">
                <a16:creationId xmlns:a16="http://schemas.microsoft.com/office/drawing/2014/main" id="{DE46AE62-816C-4F1D-9FF5-B561730B0A1F}"/>
              </a:ext>
            </a:extLst>
          </p:cNvPr>
          <p:cNvSpPr/>
          <p:nvPr/>
        </p:nvSpPr>
        <p:spPr>
          <a:xfrm>
            <a:off x="858416" y="429208"/>
            <a:ext cx="354564" cy="410547"/>
          </a:xfrm>
          <a:prstGeom prst="chevron">
            <a:avLst/>
          </a:prstGeom>
          <a:solidFill>
            <a:srgbClr val="1B82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cxnSp>
        <p:nvCxnSpPr>
          <p:cNvPr id="7" name="直接连接符 6">
            <a:extLst>
              <a:ext uri="{FF2B5EF4-FFF2-40B4-BE49-F238E27FC236}">
                <a16:creationId xmlns:a16="http://schemas.microsoft.com/office/drawing/2014/main" id="{A15E5E9A-635B-470E-8999-F545F85C8FCA}"/>
              </a:ext>
            </a:extLst>
          </p:cNvPr>
          <p:cNvCxnSpPr/>
          <p:nvPr/>
        </p:nvCxnSpPr>
        <p:spPr>
          <a:xfrm>
            <a:off x="1362269" y="839755"/>
            <a:ext cx="10375641" cy="0"/>
          </a:xfrm>
          <a:prstGeom prst="line">
            <a:avLst/>
          </a:prstGeom>
          <a:ln>
            <a:solidFill>
              <a:srgbClr val="1B828D"/>
            </a:solidFill>
            <a:prstDash val="lgDash"/>
            <a:tailEnd type="oval"/>
          </a:ln>
        </p:spPr>
        <p:style>
          <a:lnRef idx="1">
            <a:schemeClr val="accent1"/>
          </a:lnRef>
          <a:fillRef idx="0">
            <a:schemeClr val="accent1"/>
          </a:fillRef>
          <a:effectRef idx="0">
            <a:schemeClr val="accent1"/>
          </a:effectRef>
          <a:fontRef idx="minor">
            <a:schemeClr val="tx1"/>
          </a:fontRef>
        </p:style>
      </p:cxnSp>
      <p:sp>
        <p:nvSpPr>
          <p:cNvPr id="8" name="文本框 7">
            <a:extLst>
              <a:ext uri="{FF2B5EF4-FFF2-40B4-BE49-F238E27FC236}">
                <a16:creationId xmlns:a16="http://schemas.microsoft.com/office/drawing/2014/main" id="{9ACF9282-C903-4DB6-BFDE-7857F11C10F7}"/>
              </a:ext>
            </a:extLst>
          </p:cNvPr>
          <p:cNvSpPr txBox="1"/>
          <p:nvPr/>
        </p:nvSpPr>
        <p:spPr>
          <a:xfrm>
            <a:off x="1362269" y="254980"/>
            <a:ext cx="2339102" cy="523220"/>
          </a:xfrm>
          <a:prstGeom prst="rect">
            <a:avLst/>
          </a:prstGeom>
          <a:noFill/>
        </p:spPr>
        <p:txBody>
          <a:bodyPr wrap="none" rtlCol="0">
            <a:spAutoFit/>
          </a:bodyPr>
          <a:lstStyle/>
          <a:p>
            <a:r>
              <a:rPr lang="zh-TW" altLang="en-US" sz="2800" b="1" dirty="0">
                <a:latin typeface="+mj-ea"/>
                <a:ea typeface="+mj-ea"/>
              </a:rPr>
              <a:t>穿越馬路時間</a:t>
            </a:r>
            <a:endParaRPr lang="zh-CN" altLang="en-US" sz="2800" b="1" dirty="0">
              <a:latin typeface="+mj-ea"/>
              <a:ea typeface="+mj-ea"/>
            </a:endParaRPr>
          </a:p>
        </p:txBody>
      </p:sp>
      <p:sp>
        <p:nvSpPr>
          <p:cNvPr id="9" name="箭头: V 形 8">
            <a:extLst>
              <a:ext uri="{FF2B5EF4-FFF2-40B4-BE49-F238E27FC236}">
                <a16:creationId xmlns:a16="http://schemas.microsoft.com/office/drawing/2014/main" id="{563E10E0-7CC7-4F32-AC5B-04B0CEC30563}"/>
              </a:ext>
            </a:extLst>
          </p:cNvPr>
          <p:cNvSpPr/>
          <p:nvPr/>
        </p:nvSpPr>
        <p:spPr>
          <a:xfrm>
            <a:off x="314129" y="429208"/>
            <a:ext cx="354564" cy="410547"/>
          </a:xfrm>
          <a:prstGeom prst="chevron">
            <a:avLst/>
          </a:prstGeom>
          <a:solidFill>
            <a:srgbClr val="1B82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2" name="文本框 7">
            <a:extLst>
              <a:ext uri="{FF2B5EF4-FFF2-40B4-BE49-F238E27FC236}">
                <a16:creationId xmlns:a16="http://schemas.microsoft.com/office/drawing/2014/main" id="{2BD7F52A-CF44-7C73-CAC0-5076091B39D8}"/>
              </a:ext>
            </a:extLst>
          </p:cNvPr>
          <p:cNvSpPr txBox="1"/>
          <p:nvPr/>
        </p:nvSpPr>
        <p:spPr>
          <a:xfrm>
            <a:off x="96520" y="901310"/>
            <a:ext cx="8447378" cy="5406545"/>
          </a:xfrm>
          <a:prstGeom prst="rect">
            <a:avLst/>
          </a:prstGeom>
          <a:noFill/>
        </p:spPr>
        <p:txBody>
          <a:bodyPr wrap="square" rtlCol="0">
            <a:spAutoFit/>
          </a:bodyPr>
          <a:lstStyle/>
          <a:p>
            <a:pPr marL="0" lvl="1" indent="-342900" algn="just">
              <a:lnSpc>
                <a:spcPct val="125000"/>
              </a:lnSpc>
              <a:spcBef>
                <a:spcPts val="300"/>
              </a:spcBef>
              <a:spcAft>
                <a:spcPts val="300"/>
              </a:spcAft>
              <a:buFont typeface="Wingdings" panose="05000000000000000000" pitchFamily="2" charset="2"/>
              <a:buChar char="Ø"/>
            </a:pPr>
            <a:r>
              <a:rPr lang="zh-TW" altLang="en-US" sz="2200" b="1" dirty="0"/>
              <a:t>年齡與車道</a:t>
            </a:r>
            <a:r>
              <a:rPr lang="zh-TW" altLang="en-US" sz="2200" dirty="0"/>
              <a:t>有顯著交互作用</a:t>
            </a:r>
            <a:r>
              <a:rPr lang="en-US" altLang="zh-TW" sz="2200" dirty="0"/>
              <a:t>(F(2,81) = 7.5</a:t>
            </a:r>
            <a:r>
              <a:rPr lang="zh-TW" altLang="en-US" sz="2200" dirty="0"/>
              <a:t>，</a:t>
            </a:r>
            <a:r>
              <a:rPr lang="en-US" altLang="zh-TW" sz="2200" dirty="0"/>
              <a:t>p &lt; .01)</a:t>
            </a:r>
            <a:r>
              <a:rPr lang="zh-TW" altLang="en-US" sz="2200" dirty="0"/>
              <a:t>。</a:t>
            </a:r>
            <a:endParaRPr lang="en-US" altLang="zh-TW" sz="2200" dirty="0"/>
          </a:p>
          <a:p>
            <a:pPr marL="720725" lvl="1" indent="-263525" algn="just">
              <a:lnSpc>
                <a:spcPct val="125000"/>
              </a:lnSpc>
              <a:spcBef>
                <a:spcPts val="300"/>
              </a:spcBef>
              <a:spcAft>
                <a:spcPts val="300"/>
              </a:spcAft>
            </a:pPr>
            <a:r>
              <a:rPr lang="zh-TW" altLang="en-US" sz="2200" dirty="0"/>
              <a:t>→在遠車道上，年輕組穿越馬路的時間顯著低於兩組年長組</a:t>
            </a:r>
            <a:endParaRPr lang="en-US" altLang="zh-TW" sz="2200" dirty="0"/>
          </a:p>
          <a:p>
            <a:pPr lvl="1" algn="just">
              <a:lnSpc>
                <a:spcPct val="125000"/>
              </a:lnSpc>
              <a:spcBef>
                <a:spcPts val="300"/>
              </a:spcBef>
              <a:spcAft>
                <a:spcPts val="300"/>
              </a:spcAft>
            </a:pPr>
            <a:r>
              <a:rPr lang="zh-TW" altLang="en-US" sz="2200" dirty="0"/>
              <a:t>→在近車道上，年齡之間沒有顯著差異</a:t>
            </a:r>
            <a:endParaRPr lang="en-US" altLang="zh-TW" sz="2200" dirty="0"/>
          </a:p>
          <a:p>
            <a:pPr lvl="1" algn="just">
              <a:lnSpc>
                <a:spcPct val="125000"/>
              </a:lnSpc>
              <a:spcBef>
                <a:spcPts val="300"/>
              </a:spcBef>
              <a:spcAft>
                <a:spcPts val="300"/>
              </a:spcAft>
            </a:pPr>
            <a:endParaRPr lang="en-US" altLang="zh-TW" sz="2200" b="1" dirty="0"/>
          </a:p>
          <a:p>
            <a:pPr marL="0" lvl="1" indent="-342900" algn="just">
              <a:lnSpc>
                <a:spcPct val="125000"/>
              </a:lnSpc>
              <a:spcBef>
                <a:spcPts val="300"/>
              </a:spcBef>
              <a:spcAft>
                <a:spcPts val="300"/>
              </a:spcAft>
              <a:buFont typeface="Wingdings" panose="05000000000000000000" pitchFamily="2" charset="2"/>
              <a:buChar char="Ø"/>
            </a:pPr>
            <a:r>
              <a:rPr lang="zh-TW" altLang="en-US" sz="2200" b="1" dirty="0"/>
              <a:t>年齡與速度</a:t>
            </a:r>
            <a:r>
              <a:rPr lang="zh-TW" altLang="en-US" sz="2200" dirty="0"/>
              <a:t>有顯著交互作用</a:t>
            </a:r>
            <a:r>
              <a:rPr lang="en-US" altLang="zh-TW" sz="2200" dirty="0"/>
              <a:t>(F(2,81) = 7.12, p &lt; .01)</a:t>
            </a:r>
            <a:r>
              <a:rPr lang="zh-TW" altLang="en-US" sz="2200" dirty="0"/>
              <a:t>。</a:t>
            </a:r>
            <a:endParaRPr lang="en-US" altLang="zh-TW" sz="2200" dirty="0"/>
          </a:p>
          <a:p>
            <a:pPr lvl="1" algn="just">
              <a:lnSpc>
                <a:spcPct val="125000"/>
              </a:lnSpc>
              <a:spcBef>
                <a:spcPts val="300"/>
              </a:spcBef>
              <a:spcAft>
                <a:spcPts val="300"/>
              </a:spcAft>
            </a:pPr>
            <a:r>
              <a:rPr lang="zh-TW" altLang="en-US" sz="2200" dirty="0"/>
              <a:t>→年輕組在不同車速間沒有顯著差異</a:t>
            </a:r>
            <a:endParaRPr lang="en-US" altLang="zh-TW" sz="2200" dirty="0"/>
          </a:p>
          <a:p>
            <a:pPr lvl="1" algn="just">
              <a:lnSpc>
                <a:spcPct val="125000"/>
              </a:lnSpc>
              <a:spcBef>
                <a:spcPts val="300"/>
              </a:spcBef>
              <a:spcAft>
                <a:spcPts val="300"/>
              </a:spcAft>
            </a:pPr>
            <a:r>
              <a:rPr lang="zh-TW" altLang="en-US" sz="2200" dirty="0"/>
              <a:t>→兩組年長組在</a:t>
            </a:r>
            <a:r>
              <a:rPr lang="en-US" altLang="zh-TW" sz="2200" dirty="0"/>
              <a:t>60km/</a:t>
            </a:r>
            <a:r>
              <a:rPr lang="en-US" altLang="zh-TW" sz="2200" dirty="0" err="1"/>
              <a:t>hr</a:t>
            </a:r>
            <a:r>
              <a:rPr lang="zh-TW" altLang="en-US" sz="2200" dirty="0"/>
              <a:t>的情況下，穿越馬路時間高於</a:t>
            </a:r>
            <a:r>
              <a:rPr lang="en-US" altLang="zh-TW" sz="2200" dirty="0"/>
              <a:t>40km/</a:t>
            </a:r>
            <a:r>
              <a:rPr lang="en-US" altLang="zh-TW" sz="2200" dirty="0" err="1"/>
              <a:t>hr</a:t>
            </a:r>
            <a:endParaRPr lang="en-US" altLang="zh-TW" sz="2200" dirty="0"/>
          </a:p>
          <a:p>
            <a:pPr lvl="1" algn="just">
              <a:lnSpc>
                <a:spcPct val="125000"/>
              </a:lnSpc>
              <a:spcBef>
                <a:spcPts val="300"/>
              </a:spcBef>
              <a:spcAft>
                <a:spcPts val="300"/>
              </a:spcAft>
            </a:pPr>
            <a:endParaRPr lang="en-US" altLang="zh-TW" sz="2200" dirty="0"/>
          </a:p>
          <a:p>
            <a:pPr marL="0" lvl="1" indent="-342900" algn="just">
              <a:lnSpc>
                <a:spcPct val="125000"/>
              </a:lnSpc>
              <a:spcBef>
                <a:spcPts val="300"/>
              </a:spcBef>
              <a:spcAft>
                <a:spcPts val="300"/>
              </a:spcAft>
              <a:buFont typeface="Wingdings" panose="05000000000000000000" pitchFamily="2" charset="2"/>
              <a:buChar char="Ø"/>
            </a:pPr>
            <a:r>
              <a:rPr lang="zh-TW" altLang="en-US" sz="2200" b="1" dirty="0"/>
              <a:t>年齡</a:t>
            </a:r>
            <a:r>
              <a:rPr lang="zh-TW" altLang="en-US" sz="2200" dirty="0"/>
              <a:t>有顯著影響</a:t>
            </a:r>
            <a:r>
              <a:rPr lang="en-US" altLang="zh-TW" sz="2200" dirty="0"/>
              <a:t>(F(2,81) = 8.71</a:t>
            </a:r>
            <a:r>
              <a:rPr lang="zh-TW" altLang="en-US" sz="2200" dirty="0"/>
              <a:t>，</a:t>
            </a:r>
            <a:r>
              <a:rPr lang="en-US" altLang="zh-TW" sz="2200" dirty="0"/>
              <a:t>p &lt; .001)</a:t>
            </a:r>
            <a:r>
              <a:rPr lang="zh-TW" altLang="en-US" sz="2200" dirty="0"/>
              <a:t>。</a:t>
            </a:r>
            <a:endParaRPr lang="en-US" altLang="zh-TW" sz="2200" dirty="0"/>
          </a:p>
          <a:p>
            <a:pPr marL="720725" lvl="1" indent="-263525" algn="just">
              <a:lnSpc>
                <a:spcPct val="125000"/>
              </a:lnSpc>
              <a:spcBef>
                <a:spcPts val="300"/>
              </a:spcBef>
              <a:spcAft>
                <a:spcPts val="300"/>
              </a:spcAft>
            </a:pPr>
            <a:r>
              <a:rPr lang="zh-TW" altLang="en-US" sz="2200" dirty="0"/>
              <a:t>→與年輕組相比，兩組年長組穿越馬路時間顯著較高，兩組年長組之間沒有顯著差異</a:t>
            </a:r>
            <a:endParaRPr lang="en-US" altLang="zh-TW" sz="2200" dirty="0"/>
          </a:p>
        </p:txBody>
      </p:sp>
      <p:graphicFrame>
        <p:nvGraphicFramePr>
          <p:cNvPr id="15" name="表格 14">
            <a:extLst>
              <a:ext uri="{FF2B5EF4-FFF2-40B4-BE49-F238E27FC236}">
                <a16:creationId xmlns:a16="http://schemas.microsoft.com/office/drawing/2014/main" id="{6D0987CD-23B6-3C94-6CCF-79F1097CA194}"/>
              </a:ext>
            </a:extLst>
          </p:cNvPr>
          <p:cNvGraphicFramePr>
            <a:graphicFrameLocks noGrp="1"/>
          </p:cNvGraphicFramePr>
          <p:nvPr>
            <p:extLst>
              <p:ext uri="{D42A27DB-BD31-4B8C-83A1-F6EECF244321}">
                <p14:modId xmlns:p14="http://schemas.microsoft.com/office/powerpoint/2010/main" val="1259278576"/>
              </p:ext>
            </p:extLst>
          </p:nvPr>
        </p:nvGraphicFramePr>
        <p:xfrm>
          <a:off x="6836160" y="221940"/>
          <a:ext cx="4901750" cy="1112520"/>
        </p:xfrm>
        <a:graphic>
          <a:graphicData uri="http://schemas.openxmlformats.org/drawingml/2006/table">
            <a:tbl>
              <a:tblPr firstRow="1" bandRow="1">
                <a:tableStyleId>{F5AB1C69-6EDB-4FF4-983F-18BD219EF322}</a:tableStyleId>
              </a:tblPr>
              <a:tblGrid>
                <a:gridCol w="921068">
                  <a:extLst>
                    <a:ext uri="{9D8B030D-6E8A-4147-A177-3AD203B41FA5}">
                      <a16:colId xmlns:a16="http://schemas.microsoft.com/office/drawing/2014/main" val="571215573"/>
                    </a:ext>
                  </a:extLst>
                </a:gridCol>
                <a:gridCol w="1378268">
                  <a:extLst>
                    <a:ext uri="{9D8B030D-6E8A-4147-A177-3AD203B41FA5}">
                      <a16:colId xmlns:a16="http://schemas.microsoft.com/office/drawing/2014/main" val="3664610748"/>
                    </a:ext>
                  </a:extLst>
                </a:gridCol>
                <a:gridCol w="1301207">
                  <a:extLst>
                    <a:ext uri="{9D8B030D-6E8A-4147-A177-3AD203B41FA5}">
                      <a16:colId xmlns:a16="http://schemas.microsoft.com/office/drawing/2014/main" val="1912007087"/>
                    </a:ext>
                  </a:extLst>
                </a:gridCol>
                <a:gridCol w="1301207">
                  <a:extLst>
                    <a:ext uri="{9D8B030D-6E8A-4147-A177-3AD203B41FA5}">
                      <a16:colId xmlns:a16="http://schemas.microsoft.com/office/drawing/2014/main" val="2165451568"/>
                    </a:ext>
                  </a:extLst>
                </a:gridCol>
              </a:tblGrid>
              <a:tr h="370840">
                <a:tc>
                  <a:txBody>
                    <a:bodyPr/>
                    <a:lstStyle/>
                    <a:p>
                      <a:pPr algn="ctr"/>
                      <a:r>
                        <a:rPr lang="en-US" altLang="zh-TW" dirty="0">
                          <a:solidFill>
                            <a:schemeClr val="tx1"/>
                          </a:solidFill>
                        </a:rPr>
                        <a:t>%</a:t>
                      </a:r>
                      <a:endParaRPr lang="zh-TW" altLang="en-US" dirty="0">
                        <a:solidFill>
                          <a:schemeClr val="tx1"/>
                        </a:solidFill>
                      </a:endParaRPr>
                    </a:p>
                  </a:txBody>
                  <a:tcPr anchor="ctr"/>
                </a:tc>
                <a:tc>
                  <a:txBody>
                    <a:bodyPr/>
                    <a:lstStyle/>
                    <a:p>
                      <a:pPr algn="ctr"/>
                      <a:r>
                        <a:rPr lang="en-US" altLang="zh-TW" dirty="0">
                          <a:solidFill>
                            <a:schemeClr val="tx1"/>
                          </a:solidFill>
                        </a:rPr>
                        <a:t>18-35</a:t>
                      </a:r>
                      <a:r>
                        <a:rPr lang="zh-TW" altLang="en-US" dirty="0">
                          <a:solidFill>
                            <a:schemeClr val="tx1"/>
                          </a:solidFill>
                        </a:rPr>
                        <a:t>歲</a:t>
                      </a:r>
                    </a:p>
                  </a:txBody>
                  <a:tcPr anchor="ctr"/>
                </a:tc>
                <a:tc>
                  <a:txBody>
                    <a:bodyPr/>
                    <a:lstStyle/>
                    <a:p>
                      <a:pPr algn="ctr"/>
                      <a:r>
                        <a:rPr lang="en-US" altLang="zh-TW" dirty="0">
                          <a:solidFill>
                            <a:schemeClr val="tx1"/>
                          </a:solidFill>
                        </a:rPr>
                        <a:t>62-71</a:t>
                      </a:r>
                      <a:r>
                        <a:rPr lang="zh-TW" altLang="en-US" dirty="0">
                          <a:solidFill>
                            <a:schemeClr val="tx1"/>
                          </a:solidFill>
                        </a:rPr>
                        <a:t>歲</a:t>
                      </a:r>
                    </a:p>
                  </a:txBody>
                  <a:tcPr anchor="ctr"/>
                </a:tc>
                <a:tc>
                  <a:txBody>
                    <a:bodyPr/>
                    <a:lstStyle/>
                    <a:p>
                      <a:pPr algn="ctr"/>
                      <a:r>
                        <a:rPr lang="en-US" altLang="zh-TW" dirty="0">
                          <a:solidFill>
                            <a:schemeClr val="tx1"/>
                          </a:solidFill>
                        </a:rPr>
                        <a:t>72-85</a:t>
                      </a:r>
                      <a:r>
                        <a:rPr lang="zh-TW" altLang="en-US" dirty="0">
                          <a:solidFill>
                            <a:schemeClr val="tx1"/>
                          </a:solidFill>
                        </a:rPr>
                        <a:t>歲</a:t>
                      </a:r>
                    </a:p>
                  </a:txBody>
                  <a:tcPr anchor="ctr"/>
                </a:tc>
                <a:extLst>
                  <a:ext uri="{0D108BD9-81ED-4DB2-BD59-A6C34878D82A}">
                    <a16:rowId xmlns:a16="http://schemas.microsoft.com/office/drawing/2014/main" val="85517461"/>
                  </a:ext>
                </a:extLst>
              </a:tr>
              <a:tr h="370840">
                <a:tc>
                  <a:txBody>
                    <a:bodyPr/>
                    <a:lstStyle/>
                    <a:p>
                      <a:pPr algn="ctr"/>
                      <a:r>
                        <a:rPr lang="zh-TW" altLang="en-US" dirty="0"/>
                        <a:t>近車道</a:t>
                      </a:r>
                    </a:p>
                  </a:txBody>
                  <a:tcPr anchor="ctr"/>
                </a:tc>
                <a:tc>
                  <a:txBody>
                    <a:bodyPr/>
                    <a:lstStyle/>
                    <a:p>
                      <a:pPr algn="ctr"/>
                      <a:r>
                        <a:rPr lang="en-US" altLang="zh-TW" dirty="0"/>
                        <a:t>2.22s</a:t>
                      </a:r>
                      <a:endParaRPr lang="zh-TW" altLang="en-US" dirty="0"/>
                    </a:p>
                  </a:txBody>
                  <a:tcPr anchor="ctr"/>
                </a:tc>
                <a:tc>
                  <a:txBody>
                    <a:bodyPr/>
                    <a:lstStyle/>
                    <a:p>
                      <a:pPr algn="ctr"/>
                      <a:r>
                        <a:rPr lang="en-US" altLang="zh-TW" dirty="0"/>
                        <a:t>2.25s</a:t>
                      </a:r>
                      <a:endParaRPr lang="zh-TW" altLang="en-US" dirty="0"/>
                    </a:p>
                  </a:txBody>
                  <a:tcPr anchor="ctr"/>
                </a:tc>
                <a:tc>
                  <a:txBody>
                    <a:bodyPr/>
                    <a:lstStyle/>
                    <a:p>
                      <a:pPr algn="ctr"/>
                      <a:r>
                        <a:rPr lang="en-US" altLang="zh-TW" dirty="0"/>
                        <a:t>2.35s</a:t>
                      </a:r>
                      <a:endParaRPr lang="zh-TW" altLang="en-US" dirty="0"/>
                    </a:p>
                  </a:txBody>
                  <a:tcPr anchor="ctr"/>
                </a:tc>
                <a:extLst>
                  <a:ext uri="{0D108BD9-81ED-4DB2-BD59-A6C34878D82A}">
                    <a16:rowId xmlns:a16="http://schemas.microsoft.com/office/drawing/2014/main" val="2579894062"/>
                  </a:ext>
                </a:extLst>
              </a:tr>
              <a:tr h="370840">
                <a:tc>
                  <a:txBody>
                    <a:bodyPr/>
                    <a:lstStyle/>
                    <a:p>
                      <a:pPr algn="ctr"/>
                      <a:r>
                        <a:rPr lang="zh-TW" altLang="en-US" dirty="0"/>
                        <a:t>遠車道</a:t>
                      </a:r>
                    </a:p>
                  </a:txBody>
                  <a:tcPr anchor="ctr"/>
                </a:tc>
                <a:tc>
                  <a:txBody>
                    <a:bodyPr/>
                    <a:lstStyle/>
                    <a:p>
                      <a:pPr algn="ctr"/>
                      <a:r>
                        <a:rPr lang="en-US" altLang="zh-TW" dirty="0"/>
                        <a:t>1.64s</a:t>
                      </a:r>
                      <a:endParaRPr lang="zh-TW" altLang="en-US" dirty="0"/>
                    </a:p>
                  </a:txBody>
                  <a:tcPr anchor="ctr"/>
                </a:tc>
                <a:tc>
                  <a:txBody>
                    <a:bodyPr/>
                    <a:lstStyle/>
                    <a:p>
                      <a:pPr algn="ctr"/>
                      <a:r>
                        <a:rPr lang="en-US" altLang="zh-TW" dirty="0"/>
                        <a:t>1.93s</a:t>
                      </a:r>
                      <a:endParaRPr lang="zh-TW" altLang="en-US" dirty="0"/>
                    </a:p>
                  </a:txBody>
                  <a:tcPr anchor="ctr"/>
                </a:tc>
                <a:tc>
                  <a:txBody>
                    <a:bodyPr/>
                    <a:lstStyle/>
                    <a:p>
                      <a:pPr algn="ctr"/>
                      <a:r>
                        <a:rPr lang="en-US" altLang="zh-TW" dirty="0"/>
                        <a:t>1.98s</a:t>
                      </a:r>
                      <a:endParaRPr lang="zh-TW" altLang="en-US" dirty="0"/>
                    </a:p>
                  </a:txBody>
                  <a:tcPr anchor="ctr"/>
                </a:tc>
                <a:extLst>
                  <a:ext uri="{0D108BD9-81ED-4DB2-BD59-A6C34878D82A}">
                    <a16:rowId xmlns:a16="http://schemas.microsoft.com/office/drawing/2014/main" val="3606876085"/>
                  </a:ext>
                </a:extLst>
              </a:tr>
            </a:tbl>
          </a:graphicData>
        </a:graphic>
      </p:graphicFrame>
      <p:graphicFrame>
        <p:nvGraphicFramePr>
          <p:cNvPr id="16" name="表格 15">
            <a:extLst>
              <a:ext uri="{FF2B5EF4-FFF2-40B4-BE49-F238E27FC236}">
                <a16:creationId xmlns:a16="http://schemas.microsoft.com/office/drawing/2014/main" id="{0FCBE85A-C42D-3DA3-8997-35ED0C808329}"/>
              </a:ext>
            </a:extLst>
          </p:cNvPr>
          <p:cNvGraphicFramePr>
            <a:graphicFrameLocks noGrp="1"/>
          </p:cNvGraphicFramePr>
          <p:nvPr>
            <p:extLst>
              <p:ext uri="{D42A27DB-BD31-4B8C-83A1-F6EECF244321}">
                <p14:modId xmlns:p14="http://schemas.microsoft.com/office/powerpoint/2010/main" val="296032641"/>
              </p:ext>
            </p:extLst>
          </p:nvPr>
        </p:nvGraphicFramePr>
        <p:xfrm>
          <a:off x="6836160" y="2708637"/>
          <a:ext cx="5022400" cy="1112520"/>
        </p:xfrm>
        <a:graphic>
          <a:graphicData uri="http://schemas.openxmlformats.org/drawingml/2006/table">
            <a:tbl>
              <a:tblPr firstRow="1" bandRow="1">
                <a:tableStyleId>{F5AB1C69-6EDB-4FF4-983F-18BD219EF322}</a:tableStyleId>
              </a:tblPr>
              <a:tblGrid>
                <a:gridCol w="1041718">
                  <a:extLst>
                    <a:ext uri="{9D8B030D-6E8A-4147-A177-3AD203B41FA5}">
                      <a16:colId xmlns:a16="http://schemas.microsoft.com/office/drawing/2014/main" val="571215573"/>
                    </a:ext>
                  </a:extLst>
                </a:gridCol>
                <a:gridCol w="1378268">
                  <a:extLst>
                    <a:ext uri="{9D8B030D-6E8A-4147-A177-3AD203B41FA5}">
                      <a16:colId xmlns:a16="http://schemas.microsoft.com/office/drawing/2014/main" val="3664610748"/>
                    </a:ext>
                  </a:extLst>
                </a:gridCol>
                <a:gridCol w="1301207">
                  <a:extLst>
                    <a:ext uri="{9D8B030D-6E8A-4147-A177-3AD203B41FA5}">
                      <a16:colId xmlns:a16="http://schemas.microsoft.com/office/drawing/2014/main" val="1912007087"/>
                    </a:ext>
                  </a:extLst>
                </a:gridCol>
                <a:gridCol w="1301207">
                  <a:extLst>
                    <a:ext uri="{9D8B030D-6E8A-4147-A177-3AD203B41FA5}">
                      <a16:colId xmlns:a16="http://schemas.microsoft.com/office/drawing/2014/main" val="2165451568"/>
                    </a:ext>
                  </a:extLst>
                </a:gridCol>
              </a:tblGrid>
              <a:tr h="370840">
                <a:tc>
                  <a:txBody>
                    <a:bodyPr/>
                    <a:lstStyle/>
                    <a:p>
                      <a:pPr algn="ctr"/>
                      <a:r>
                        <a:rPr lang="en-US" altLang="zh-TW" dirty="0">
                          <a:solidFill>
                            <a:schemeClr val="tx1"/>
                          </a:solidFill>
                        </a:rPr>
                        <a:t>%</a:t>
                      </a:r>
                      <a:endParaRPr lang="zh-TW" altLang="en-US" dirty="0">
                        <a:solidFill>
                          <a:schemeClr val="tx1"/>
                        </a:solidFill>
                      </a:endParaRPr>
                    </a:p>
                  </a:txBody>
                  <a:tcPr anchor="ctr"/>
                </a:tc>
                <a:tc>
                  <a:txBody>
                    <a:bodyPr/>
                    <a:lstStyle/>
                    <a:p>
                      <a:pPr algn="ctr"/>
                      <a:r>
                        <a:rPr lang="en-US" altLang="zh-TW" dirty="0">
                          <a:solidFill>
                            <a:schemeClr val="tx1"/>
                          </a:solidFill>
                        </a:rPr>
                        <a:t>18-35</a:t>
                      </a:r>
                      <a:r>
                        <a:rPr lang="zh-TW" altLang="en-US" dirty="0">
                          <a:solidFill>
                            <a:schemeClr val="tx1"/>
                          </a:solidFill>
                        </a:rPr>
                        <a:t>歲</a:t>
                      </a:r>
                    </a:p>
                  </a:txBody>
                  <a:tcPr anchor="ctr"/>
                </a:tc>
                <a:tc>
                  <a:txBody>
                    <a:bodyPr/>
                    <a:lstStyle/>
                    <a:p>
                      <a:pPr algn="ctr"/>
                      <a:r>
                        <a:rPr lang="en-US" altLang="zh-TW" dirty="0">
                          <a:solidFill>
                            <a:schemeClr val="tx1"/>
                          </a:solidFill>
                        </a:rPr>
                        <a:t>62-71</a:t>
                      </a:r>
                      <a:r>
                        <a:rPr lang="zh-TW" altLang="en-US" dirty="0">
                          <a:solidFill>
                            <a:schemeClr val="tx1"/>
                          </a:solidFill>
                        </a:rPr>
                        <a:t>歲</a:t>
                      </a:r>
                    </a:p>
                  </a:txBody>
                  <a:tcPr anchor="ctr"/>
                </a:tc>
                <a:tc>
                  <a:txBody>
                    <a:bodyPr/>
                    <a:lstStyle/>
                    <a:p>
                      <a:pPr algn="ctr"/>
                      <a:r>
                        <a:rPr lang="en-US" altLang="zh-TW" dirty="0">
                          <a:solidFill>
                            <a:schemeClr val="tx1"/>
                          </a:solidFill>
                        </a:rPr>
                        <a:t>72-85</a:t>
                      </a:r>
                      <a:r>
                        <a:rPr lang="zh-TW" altLang="en-US" dirty="0">
                          <a:solidFill>
                            <a:schemeClr val="tx1"/>
                          </a:solidFill>
                        </a:rPr>
                        <a:t>歲</a:t>
                      </a:r>
                    </a:p>
                  </a:txBody>
                  <a:tcPr anchor="ctr"/>
                </a:tc>
                <a:extLst>
                  <a:ext uri="{0D108BD9-81ED-4DB2-BD59-A6C34878D82A}">
                    <a16:rowId xmlns:a16="http://schemas.microsoft.com/office/drawing/2014/main" val="85517461"/>
                  </a:ext>
                </a:extLst>
              </a:tr>
              <a:tr h="370840">
                <a:tc>
                  <a:txBody>
                    <a:bodyPr/>
                    <a:lstStyle/>
                    <a:p>
                      <a:pPr algn="ctr"/>
                      <a:r>
                        <a:rPr lang="en-US" altLang="zh-TW" dirty="0"/>
                        <a:t>40km/</a:t>
                      </a:r>
                      <a:r>
                        <a:rPr lang="en-US" altLang="zh-TW" dirty="0" err="1"/>
                        <a:t>hr</a:t>
                      </a:r>
                      <a:endParaRPr lang="zh-TW" altLang="en-US" dirty="0"/>
                    </a:p>
                  </a:txBody>
                  <a:tcPr anchor="ctr"/>
                </a:tc>
                <a:tc>
                  <a:txBody>
                    <a:bodyPr/>
                    <a:lstStyle/>
                    <a:p>
                      <a:pPr algn="ctr"/>
                      <a:r>
                        <a:rPr lang="en-US" altLang="zh-TW" dirty="0"/>
                        <a:t>1.95s</a:t>
                      </a:r>
                      <a:endParaRPr lang="zh-TW" altLang="en-US" dirty="0"/>
                    </a:p>
                  </a:txBody>
                  <a:tcPr anchor="ctr"/>
                </a:tc>
                <a:tc>
                  <a:txBody>
                    <a:bodyPr/>
                    <a:lstStyle/>
                    <a:p>
                      <a:pPr algn="ctr"/>
                      <a:r>
                        <a:rPr lang="en-US" altLang="zh-TW" dirty="0"/>
                        <a:t>2.07s</a:t>
                      </a:r>
                      <a:endParaRPr lang="zh-TW" altLang="en-US" dirty="0"/>
                    </a:p>
                  </a:txBody>
                  <a:tcPr anchor="ctr"/>
                </a:tc>
                <a:tc>
                  <a:txBody>
                    <a:bodyPr/>
                    <a:lstStyle/>
                    <a:p>
                      <a:pPr algn="ctr"/>
                      <a:r>
                        <a:rPr lang="en-US" altLang="zh-TW" dirty="0"/>
                        <a:t>2.13s</a:t>
                      </a:r>
                      <a:endParaRPr lang="zh-TW" altLang="en-US" dirty="0"/>
                    </a:p>
                  </a:txBody>
                  <a:tcPr anchor="ctr"/>
                </a:tc>
                <a:extLst>
                  <a:ext uri="{0D108BD9-81ED-4DB2-BD59-A6C34878D82A}">
                    <a16:rowId xmlns:a16="http://schemas.microsoft.com/office/drawing/2014/main" val="2579894062"/>
                  </a:ext>
                </a:extLst>
              </a:tr>
              <a:tr h="370840">
                <a:tc>
                  <a:txBody>
                    <a:bodyPr/>
                    <a:lstStyle/>
                    <a:p>
                      <a:pPr algn="ctr"/>
                      <a:r>
                        <a:rPr lang="en-US" altLang="zh-TW" dirty="0"/>
                        <a:t>60km/</a:t>
                      </a:r>
                      <a:r>
                        <a:rPr lang="en-US" altLang="zh-TW" dirty="0" err="1"/>
                        <a:t>hr</a:t>
                      </a:r>
                      <a:endParaRPr lang="zh-TW" altLang="en-US" dirty="0"/>
                    </a:p>
                  </a:txBody>
                  <a:tcPr anchor="ctr"/>
                </a:tc>
                <a:tc>
                  <a:txBody>
                    <a:bodyPr/>
                    <a:lstStyle/>
                    <a:p>
                      <a:pPr algn="ctr"/>
                      <a:r>
                        <a:rPr lang="en-US" altLang="zh-TW" dirty="0"/>
                        <a:t>1.91s</a:t>
                      </a:r>
                      <a:endParaRPr lang="zh-TW" altLang="en-US" dirty="0"/>
                    </a:p>
                  </a:txBody>
                  <a:tcPr anchor="ctr"/>
                </a:tc>
                <a:tc>
                  <a:txBody>
                    <a:bodyPr/>
                    <a:lstStyle/>
                    <a:p>
                      <a:pPr algn="ctr"/>
                      <a:r>
                        <a:rPr lang="en-US" altLang="zh-TW" dirty="0"/>
                        <a:t>2.11s</a:t>
                      </a:r>
                      <a:endParaRPr lang="zh-TW" altLang="en-US" dirty="0"/>
                    </a:p>
                  </a:txBody>
                  <a:tcPr anchor="ctr"/>
                </a:tc>
                <a:tc>
                  <a:txBody>
                    <a:bodyPr/>
                    <a:lstStyle/>
                    <a:p>
                      <a:pPr algn="ctr"/>
                      <a:r>
                        <a:rPr lang="en-US" altLang="zh-TW" dirty="0"/>
                        <a:t>2.20s</a:t>
                      </a:r>
                      <a:endParaRPr lang="zh-TW" altLang="en-US" dirty="0"/>
                    </a:p>
                  </a:txBody>
                  <a:tcPr anchor="ctr"/>
                </a:tc>
                <a:extLst>
                  <a:ext uri="{0D108BD9-81ED-4DB2-BD59-A6C34878D82A}">
                    <a16:rowId xmlns:a16="http://schemas.microsoft.com/office/drawing/2014/main" val="3606876085"/>
                  </a:ext>
                </a:extLst>
              </a:tr>
            </a:tbl>
          </a:graphicData>
        </a:graphic>
      </p:graphicFrame>
      <p:graphicFrame>
        <p:nvGraphicFramePr>
          <p:cNvPr id="12" name="表格 5">
            <a:extLst>
              <a:ext uri="{FF2B5EF4-FFF2-40B4-BE49-F238E27FC236}">
                <a16:creationId xmlns:a16="http://schemas.microsoft.com/office/drawing/2014/main" id="{A263E0E2-ECA7-299D-28A7-DCF131B2D842}"/>
              </a:ext>
            </a:extLst>
          </p:cNvPr>
          <p:cNvGraphicFramePr>
            <a:graphicFrameLocks noGrp="1"/>
          </p:cNvGraphicFramePr>
          <p:nvPr>
            <p:extLst>
              <p:ext uri="{D42A27DB-BD31-4B8C-83A1-F6EECF244321}">
                <p14:modId xmlns:p14="http://schemas.microsoft.com/office/powerpoint/2010/main" val="628504986"/>
              </p:ext>
            </p:extLst>
          </p:nvPr>
        </p:nvGraphicFramePr>
        <p:xfrm>
          <a:off x="8826803" y="4948358"/>
          <a:ext cx="2628201" cy="1483360"/>
        </p:xfrm>
        <a:graphic>
          <a:graphicData uri="http://schemas.openxmlformats.org/drawingml/2006/table">
            <a:tbl>
              <a:tblPr firstRow="1" bandRow="1">
                <a:tableStyleId>{F5AB1C69-6EDB-4FF4-983F-18BD219EF322}</a:tableStyleId>
              </a:tblPr>
              <a:tblGrid>
                <a:gridCol w="946463">
                  <a:extLst>
                    <a:ext uri="{9D8B030D-6E8A-4147-A177-3AD203B41FA5}">
                      <a16:colId xmlns:a16="http://schemas.microsoft.com/office/drawing/2014/main" val="571215573"/>
                    </a:ext>
                  </a:extLst>
                </a:gridCol>
                <a:gridCol w="1681738">
                  <a:extLst>
                    <a:ext uri="{9D8B030D-6E8A-4147-A177-3AD203B41FA5}">
                      <a16:colId xmlns:a16="http://schemas.microsoft.com/office/drawing/2014/main" val="3664610748"/>
                    </a:ext>
                  </a:extLst>
                </a:gridCol>
              </a:tblGrid>
              <a:tr h="370840">
                <a:tc>
                  <a:txBody>
                    <a:bodyPr/>
                    <a:lstStyle/>
                    <a:p>
                      <a:pPr algn="ctr"/>
                      <a:r>
                        <a:rPr lang="zh-TW" altLang="en-US" dirty="0">
                          <a:solidFill>
                            <a:schemeClr val="tx1"/>
                          </a:solidFill>
                        </a:rPr>
                        <a:t>年齡</a:t>
                      </a:r>
                    </a:p>
                  </a:txBody>
                  <a:tcPr anchor="ctr"/>
                </a:tc>
                <a:tc>
                  <a:txBody>
                    <a:bodyPr/>
                    <a:lstStyle/>
                    <a:p>
                      <a:pPr algn="ctr"/>
                      <a:r>
                        <a:rPr lang="zh-TW" altLang="en-US" dirty="0">
                          <a:solidFill>
                            <a:schemeClr val="tx1"/>
                          </a:solidFill>
                        </a:rPr>
                        <a:t>穿越馬路時間</a:t>
                      </a:r>
                    </a:p>
                  </a:txBody>
                  <a:tcPr anchor="ctr"/>
                </a:tc>
                <a:extLst>
                  <a:ext uri="{0D108BD9-81ED-4DB2-BD59-A6C34878D82A}">
                    <a16:rowId xmlns:a16="http://schemas.microsoft.com/office/drawing/2014/main" val="85517461"/>
                  </a:ext>
                </a:extLst>
              </a:tr>
              <a:tr h="370840">
                <a:tc>
                  <a:txBody>
                    <a:bodyPr/>
                    <a:lstStyle/>
                    <a:p>
                      <a:pPr algn="ctr"/>
                      <a:r>
                        <a:rPr lang="en-US" altLang="zh-TW" dirty="0"/>
                        <a:t>19-35</a:t>
                      </a:r>
                      <a:r>
                        <a:rPr lang="zh-TW" altLang="en-US" dirty="0"/>
                        <a:t>歲</a:t>
                      </a:r>
                    </a:p>
                  </a:txBody>
                  <a:tcPr anchor="ctr"/>
                </a:tc>
                <a:tc>
                  <a:txBody>
                    <a:bodyPr/>
                    <a:lstStyle/>
                    <a:p>
                      <a:pPr algn="ctr"/>
                      <a:r>
                        <a:rPr lang="en-US" altLang="zh-TW" dirty="0"/>
                        <a:t>1.93s</a:t>
                      </a:r>
                      <a:endParaRPr lang="zh-TW" altLang="en-US" dirty="0"/>
                    </a:p>
                  </a:txBody>
                  <a:tcPr anchor="ctr"/>
                </a:tc>
                <a:extLst>
                  <a:ext uri="{0D108BD9-81ED-4DB2-BD59-A6C34878D82A}">
                    <a16:rowId xmlns:a16="http://schemas.microsoft.com/office/drawing/2014/main" val="2579894062"/>
                  </a:ext>
                </a:extLst>
              </a:tr>
              <a:tr h="370840">
                <a:tc>
                  <a:txBody>
                    <a:bodyPr/>
                    <a:lstStyle/>
                    <a:p>
                      <a:pPr algn="ctr"/>
                      <a:r>
                        <a:rPr lang="en-US" altLang="zh-TW" dirty="0"/>
                        <a:t>62-71</a:t>
                      </a:r>
                      <a:r>
                        <a:rPr lang="zh-TW" altLang="en-US" dirty="0"/>
                        <a:t>歲</a:t>
                      </a:r>
                    </a:p>
                  </a:txBody>
                  <a:tcPr anchor="ctr"/>
                </a:tc>
                <a:tc>
                  <a:txBody>
                    <a:bodyPr/>
                    <a:lstStyle/>
                    <a:p>
                      <a:pPr algn="ctr"/>
                      <a:r>
                        <a:rPr lang="en-US" altLang="zh-TW" dirty="0"/>
                        <a:t>2.09s</a:t>
                      </a:r>
                      <a:endParaRPr lang="zh-TW" altLang="en-US" dirty="0"/>
                    </a:p>
                  </a:txBody>
                  <a:tcPr anchor="ctr"/>
                </a:tc>
                <a:extLst>
                  <a:ext uri="{0D108BD9-81ED-4DB2-BD59-A6C34878D82A}">
                    <a16:rowId xmlns:a16="http://schemas.microsoft.com/office/drawing/2014/main" val="3606876085"/>
                  </a:ext>
                </a:extLst>
              </a:tr>
              <a:tr h="370840">
                <a:tc>
                  <a:txBody>
                    <a:bodyPr/>
                    <a:lstStyle/>
                    <a:p>
                      <a:pPr algn="ctr"/>
                      <a:r>
                        <a:rPr lang="en-US" altLang="zh-TW" dirty="0"/>
                        <a:t>72-85</a:t>
                      </a:r>
                      <a:r>
                        <a:rPr lang="zh-TW" altLang="en-US" dirty="0"/>
                        <a:t>歲</a:t>
                      </a:r>
                    </a:p>
                  </a:txBody>
                  <a:tcPr anchor="ctr"/>
                </a:tc>
                <a:tc>
                  <a:txBody>
                    <a:bodyPr/>
                    <a:lstStyle/>
                    <a:p>
                      <a:pPr algn="ctr"/>
                      <a:r>
                        <a:rPr lang="en-US" altLang="zh-TW" dirty="0"/>
                        <a:t>2.16s</a:t>
                      </a:r>
                      <a:endParaRPr lang="zh-TW" altLang="en-US" dirty="0"/>
                    </a:p>
                  </a:txBody>
                  <a:tcPr anchor="ctr"/>
                </a:tc>
                <a:extLst>
                  <a:ext uri="{0D108BD9-81ED-4DB2-BD59-A6C34878D82A}">
                    <a16:rowId xmlns:a16="http://schemas.microsoft.com/office/drawing/2014/main" val="1650134777"/>
                  </a:ext>
                </a:extLst>
              </a:tr>
            </a:tbl>
          </a:graphicData>
        </a:graphic>
      </p:graphicFrame>
    </p:spTree>
    <p:extLst>
      <p:ext uri="{BB962C8B-B14F-4D97-AF65-F5344CB8AC3E}">
        <p14:creationId xmlns:p14="http://schemas.microsoft.com/office/powerpoint/2010/main" val="340462331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箭头: V 形 3">
            <a:extLst>
              <a:ext uri="{FF2B5EF4-FFF2-40B4-BE49-F238E27FC236}">
                <a16:creationId xmlns:a16="http://schemas.microsoft.com/office/drawing/2014/main" id="{AD81CBBC-B6D2-4644-BD7F-7B62BB573C2C}"/>
              </a:ext>
            </a:extLst>
          </p:cNvPr>
          <p:cNvSpPr/>
          <p:nvPr/>
        </p:nvSpPr>
        <p:spPr>
          <a:xfrm>
            <a:off x="603378" y="435399"/>
            <a:ext cx="354564" cy="410547"/>
          </a:xfrm>
          <a:prstGeom prst="chevron">
            <a:avLst/>
          </a:prstGeom>
          <a:solidFill>
            <a:srgbClr val="1B82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5" name="箭头: V 形 4">
            <a:extLst>
              <a:ext uri="{FF2B5EF4-FFF2-40B4-BE49-F238E27FC236}">
                <a16:creationId xmlns:a16="http://schemas.microsoft.com/office/drawing/2014/main" id="{DE46AE62-816C-4F1D-9FF5-B561730B0A1F}"/>
              </a:ext>
            </a:extLst>
          </p:cNvPr>
          <p:cNvSpPr/>
          <p:nvPr/>
        </p:nvSpPr>
        <p:spPr>
          <a:xfrm>
            <a:off x="858416" y="429208"/>
            <a:ext cx="354564" cy="410547"/>
          </a:xfrm>
          <a:prstGeom prst="chevron">
            <a:avLst/>
          </a:prstGeom>
          <a:solidFill>
            <a:srgbClr val="1B82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cxnSp>
        <p:nvCxnSpPr>
          <p:cNvPr id="7" name="直接连接符 6">
            <a:extLst>
              <a:ext uri="{FF2B5EF4-FFF2-40B4-BE49-F238E27FC236}">
                <a16:creationId xmlns:a16="http://schemas.microsoft.com/office/drawing/2014/main" id="{A15E5E9A-635B-470E-8999-F545F85C8FCA}"/>
              </a:ext>
            </a:extLst>
          </p:cNvPr>
          <p:cNvCxnSpPr/>
          <p:nvPr/>
        </p:nvCxnSpPr>
        <p:spPr>
          <a:xfrm>
            <a:off x="1362269" y="839755"/>
            <a:ext cx="10375641" cy="0"/>
          </a:xfrm>
          <a:prstGeom prst="line">
            <a:avLst/>
          </a:prstGeom>
          <a:ln>
            <a:solidFill>
              <a:srgbClr val="1B828D"/>
            </a:solidFill>
            <a:prstDash val="lgDash"/>
            <a:tailEnd type="oval"/>
          </a:ln>
        </p:spPr>
        <p:style>
          <a:lnRef idx="1">
            <a:schemeClr val="accent1"/>
          </a:lnRef>
          <a:fillRef idx="0">
            <a:schemeClr val="accent1"/>
          </a:fillRef>
          <a:effectRef idx="0">
            <a:schemeClr val="accent1"/>
          </a:effectRef>
          <a:fontRef idx="minor">
            <a:schemeClr val="tx1"/>
          </a:fontRef>
        </p:style>
      </p:cxnSp>
      <p:sp>
        <p:nvSpPr>
          <p:cNvPr id="8" name="文本框 7">
            <a:extLst>
              <a:ext uri="{FF2B5EF4-FFF2-40B4-BE49-F238E27FC236}">
                <a16:creationId xmlns:a16="http://schemas.microsoft.com/office/drawing/2014/main" id="{9ACF9282-C903-4DB6-BFDE-7857F11C10F7}"/>
              </a:ext>
            </a:extLst>
          </p:cNvPr>
          <p:cNvSpPr txBox="1"/>
          <p:nvPr/>
        </p:nvSpPr>
        <p:spPr>
          <a:xfrm>
            <a:off x="1362269" y="254980"/>
            <a:ext cx="1620957" cy="523220"/>
          </a:xfrm>
          <a:prstGeom prst="rect">
            <a:avLst/>
          </a:prstGeom>
          <a:noFill/>
        </p:spPr>
        <p:txBody>
          <a:bodyPr wrap="none" rtlCol="0">
            <a:spAutoFit/>
          </a:bodyPr>
          <a:lstStyle/>
          <a:p>
            <a:r>
              <a:rPr lang="zh-TW" altLang="en-US" sz="2800" b="1" dirty="0">
                <a:latin typeface="+mj-ea"/>
                <a:ea typeface="+mj-ea"/>
              </a:rPr>
              <a:t>安全邊際</a:t>
            </a:r>
            <a:endParaRPr lang="zh-CN" altLang="en-US" sz="2800" b="1" dirty="0">
              <a:latin typeface="+mj-ea"/>
              <a:ea typeface="+mj-ea"/>
            </a:endParaRPr>
          </a:p>
        </p:txBody>
      </p:sp>
      <p:sp>
        <p:nvSpPr>
          <p:cNvPr id="9" name="箭头: V 形 8">
            <a:extLst>
              <a:ext uri="{FF2B5EF4-FFF2-40B4-BE49-F238E27FC236}">
                <a16:creationId xmlns:a16="http://schemas.microsoft.com/office/drawing/2014/main" id="{563E10E0-7CC7-4F32-AC5B-04B0CEC30563}"/>
              </a:ext>
            </a:extLst>
          </p:cNvPr>
          <p:cNvSpPr/>
          <p:nvPr/>
        </p:nvSpPr>
        <p:spPr>
          <a:xfrm>
            <a:off x="314129" y="429208"/>
            <a:ext cx="354564" cy="410547"/>
          </a:xfrm>
          <a:prstGeom prst="chevron">
            <a:avLst/>
          </a:prstGeom>
          <a:solidFill>
            <a:srgbClr val="1B82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2" name="文本框 7">
            <a:extLst>
              <a:ext uri="{FF2B5EF4-FFF2-40B4-BE49-F238E27FC236}">
                <a16:creationId xmlns:a16="http://schemas.microsoft.com/office/drawing/2014/main" id="{2BD7F52A-CF44-7C73-CAC0-5076091B39D8}"/>
              </a:ext>
            </a:extLst>
          </p:cNvPr>
          <p:cNvSpPr txBox="1"/>
          <p:nvPr/>
        </p:nvSpPr>
        <p:spPr>
          <a:xfrm>
            <a:off x="2172747" y="1534561"/>
            <a:ext cx="6687158" cy="2328779"/>
          </a:xfrm>
          <a:prstGeom prst="rect">
            <a:avLst/>
          </a:prstGeom>
          <a:noFill/>
        </p:spPr>
        <p:txBody>
          <a:bodyPr wrap="square" rtlCol="0">
            <a:spAutoFit/>
          </a:bodyPr>
          <a:lstStyle/>
          <a:p>
            <a:pPr marL="0" lvl="1" indent="-342900" algn="just">
              <a:lnSpc>
                <a:spcPct val="125000"/>
              </a:lnSpc>
              <a:spcBef>
                <a:spcPts val="300"/>
              </a:spcBef>
              <a:spcAft>
                <a:spcPts val="300"/>
              </a:spcAft>
              <a:buFont typeface="Wingdings" panose="05000000000000000000" pitchFamily="2" charset="2"/>
              <a:buChar char="Ø"/>
            </a:pPr>
            <a:r>
              <a:rPr lang="zh-TW" altLang="en-US" sz="2200" b="1" dirty="0"/>
              <a:t>年齡與車道</a:t>
            </a:r>
            <a:r>
              <a:rPr lang="zh-TW" altLang="en-US" sz="2200" dirty="0"/>
              <a:t>有顯著交互作用</a:t>
            </a:r>
            <a:r>
              <a:rPr lang="en-US" altLang="zh-TW" sz="2200" dirty="0"/>
              <a:t>(F(2,81) = 4.24</a:t>
            </a:r>
            <a:r>
              <a:rPr lang="zh-TW" altLang="en-US" sz="2200" dirty="0"/>
              <a:t>，</a:t>
            </a:r>
            <a:r>
              <a:rPr lang="en-US" altLang="zh-TW" sz="2200" dirty="0"/>
              <a:t>p &lt; .05)</a:t>
            </a:r>
            <a:r>
              <a:rPr lang="zh-TW" altLang="en-US" sz="2200" dirty="0"/>
              <a:t>。</a:t>
            </a:r>
            <a:endParaRPr lang="en-US" altLang="zh-TW" sz="2200" dirty="0"/>
          </a:p>
          <a:p>
            <a:pPr marL="720725" lvl="1" indent="-263525" algn="just">
              <a:lnSpc>
                <a:spcPct val="125000"/>
              </a:lnSpc>
              <a:spcBef>
                <a:spcPts val="300"/>
              </a:spcBef>
              <a:spcAft>
                <a:spcPts val="300"/>
              </a:spcAft>
            </a:pPr>
            <a:r>
              <a:rPr lang="zh-TW" altLang="en-US" sz="2200" dirty="0"/>
              <a:t>→在近車道上，兩組年長組的安全邊際時間低於年輕組</a:t>
            </a:r>
            <a:endParaRPr lang="en-US" altLang="zh-TW" sz="2200" dirty="0"/>
          </a:p>
          <a:p>
            <a:pPr marL="720725" lvl="1" indent="-263525" algn="just">
              <a:lnSpc>
                <a:spcPct val="125000"/>
              </a:lnSpc>
              <a:spcBef>
                <a:spcPts val="300"/>
              </a:spcBef>
              <a:spcAft>
                <a:spcPts val="300"/>
              </a:spcAft>
            </a:pPr>
            <a:r>
              <a:rPr lang="zh-TW" altLang="en-US" sz="2200" dirty="0"/>
              <a:t>→在遠車道上，三組年齡組的安全邊際時間一樣小</a:t>
            </a:r>
            <a:endParaRPr lang="en-US" altLang="zh-TW" sz="2200" b="1" dirty="0"/>
          </a:p>
        </p:txBody>
      </p:sp>
      <p:graphicFrame>
        <p:nvGraphicFramePr>
          <p:cNvPr id="15" name="表格 14">
            <a:extLst>
              <a:ext uri="{FF2B5EF4-FFF2-40B4-BE49-F238E27FC236}">
                <a16:creationId xmlns:a16="http://schemas.microsoft.com/office/drawing/2014/main" id="{6D0987CD-23B6-3C94-6CCF-79F1097CA194}"/>
              </a:ext>
            </a:extLst>
          </p:cNvPr>
          <p:cNvGraphicFramePr>
            <a:graphicFrameLocks noGrp="1"/>
          </p:cNvGraphicFramePr>
          <p:nvPr>
            <p:extLst>
              <p:ext uri="{D42A27DB-BD31-4B8C-83A1-F6EECF244321}">
                <p14:modId xmlns:p14="http://schemas.microsoft.com/office/powerpoint/2010/main" val="3513123438"/>
              </p:ext>
            </p:extLst>
          </p:nvPr>
        </p:nvGraphicFramePr>
        <p:xfrm>
          <a:off x="3461200" y="4123805"/>
          <a:ext cx="4901750" cy="1112520"/>
        </p:xfrm>
        <a:graphic>
          <a:graphicData uri="http://schemas.openxmlformats.org/drawingml/2006/table">
            <a:tbl>
              <a:tblPr firstRow="1" bandRow="1">
                <a:tableStyleId>{F5AB1C69-6EDB-4FF4-983F-18BD219EF322}</a:tableStyleId>
              </a:tblPr>
              <a:tblGrid>
                <a:gridCol w="921068">
                  <a:extLst>
                    <a:ext uri="{9D8B030D-6E8A-4147-A177-3AD203B41FA5}">
                      <a16:colId xmlns:a16="http://schemas.microsoft.com/office/drawing/2014/main" val="571215573"/>
                    </a:ext>
                  </a:extLst>
                </a:gridCol>
                <a:gridCol w="1378268">
                  <a:extLst>
                    <a:ext uri="{9D8B030D-6E8A-4147-A177-3AD203B41FA5}">
                      <a16:colId xmlns:a16="http://schemas.microsoft.com/office/drawing/2014/main" val="3664610748"/>
                    </a:ext>
                  </a:extLst>
                </a:gridCol>
                <a:gridCol w="1301207">
                  <a:extLst>
                    <a:ext uri="{9D8B030D-6E8A-4147-A177-3AD203B41FA5}">
                      <a16:colId xmlns:a16="http://schemas.microsoft.com/office/drawing/2014/main" val="1912007087"/>
                    </a:ext>
                  </a:extLst>
                </a:gridCol>
                <a:gridCol w="1301207">
                  <a:extLst>
                    <a:ext uri="{9D8B030D-6E8A-4147-A177-3AD203B41FA5}">
                      <a16:colId xmlns:a16="http://schemas.microsoft.com/office/drawing/2014/main" val="2165451568"/>
                    </a:ext>
                  </a:extLst>
                </a:gridCol>
              </a:tblGrid>
              <a:tr h="370840">
                <a:tc>
                  <a:txBody>
                    <a:bodyPr/>
                    <a:lstStyle/>
                    <a:p>
                      <a:pPr algn="ctr"/>
                      <a:r>
                        <a:rPr lang="en-US" altLang="zh-TW" dirty="0">
                          <a:solidFill>
                            <a:schemeClr val="tx1"/>
                          </a:solidFill>
                        </a:rPr>
                        <a:t>%</a:t>
                      </a:r>
                      <a:endParaRPr lang="zh-TW" altLang="en-US" dirty="0">
                        <a:solidFill>
                          <a:schemeClr val="tx1"/>
                        </a:solidFill>
                      </a:endParaRPr>
                    </a:p>
                  </a:txBody>
                  <a:tcPr anchor="ctr"/>
                </a:tc>
                <a:tc>
                  <a:txBody>
                    <a:bodyPr/>
                    <a:lstStyle/>
                    <a:p>
                      <a:pPr algn="ctr"/>
                      <a:r>
                        <a:rPr lang="en-US" altLang="zh-TW" dirty="0">
                          <a:solidFill>
                            <a:schemeClr val="tx1"/>
                          </a:solidFill>
                        </a:rPr>
                        <a:t>18-35</a:t>
                      </a:r>
                      <a:r>
                        <a:rPr lang="zh-TW" altLang="en-US" dirty="0">
                          <a:solidFill>
                            <a:schemeClr val="tx1"/>
                          </a:solidFill>
                        </a:rPr>
                        <a:t>歲</a:t>
                      </a:r>
                    </a:p>
                  </a:txBody>
                  <a:tcPr anchor="ctr"/>
                </a:tc>
                <a:tc>
                  <a:txBody>
                    <a:bodyPr/>
                    <a:lstStyle/>
                    <a:p>
                      <a:pPr algn="ctr"/>
                      <a:r>
                        <a:rPr lang="en-US" altLang="zh-TW" dirty="0">
                          <a:solidFill>
                            <a:schemeClr val="tx1"/>
                          </a:solidFill>
                        </a:rPr>
                        <a:t>62-71</a:t>
                      </a:r>
                      <a:r>
                        <a:rPr lang="zh-TW" altLang="en-US" dirty="0">
                          <a:solidFill>
                            <a:schemeClr val="tx1"/>
                          </a:solidFill>
                        </a:rPr>
                        <a:t>歲</a:t>
                      </a:r>
                    </a:p>
                  </a:txBody>
                  <a:tcPr anchor="ctr"/>
                </a:tc>
                <a:tc>
                  <a:txBody>
                    <a:bodyPr/>
                    <a:lstStyle/>
                    <a:p>
                      <a:pPr algn="ctr"/>
                      <a:r>
                        <a:rPr lang="en-US" altLang="zh-TW" dirty="0">
                          <a:solidFill>
                            <a:schemeClr val="tx1"/>
                          </a:solidFill>
                        </a:rPr>
                        <a:t>72-85</a:t>
                      </a:r>
                      <a:r>
                        <a:rPr lang="zh-TW" altLang="en-US" dirty="0">
                          <a:solidFill>
                            <a:schemeClr val="tx1"/>
                          </a:solidFill>
                        </a:rPr>
                        <a:t>歲</a:t>
                      </a:r>
                    </a:p>
                  </a:txBody>
                  <a:tcPr anchor="ctr"/>
                </a:tc>
                <a:extLst>
                  <a:ext uri="{0D108BD9-81ED-4DB2-BD59-A6C34878D82A}">
                    <a16:rowId xmlns:a16="http://schemas.microsoft.com/office/drawing/2014/main" val="85517461"/>
                  </a:ext>
                </a:extLst>
              </a:tr>
              <a:tr h="370840">
                <a:tc>
                  <a:txBody>
                    <a:bodyPr/>
                    <a:lstStyle/>
                    <a:p>
                      <a:pPr algn="ctr"/>
                      <a:r>
                        <a:rPr lang="zh-TW" altLang="en-US" dirty="0"/>
                        <a:t>近車道</a:t>
                      </a:r>
                    </a:p>
                  </a:txBody>
                  <a:tcPr anchor="ctr"/>
                </a:tc>
                <a:tc>
                  <a:txBody>
                    <a:bodyPr/>
                    <a:lstStyle/>
                    <a:p>
                      <a:pPr algn="ctr"/>
                      <a:r>
                        <a:rPr lang="en-US" altLang="zh-TW" dirty="0"/>
                        <a:t>2.18s</a:t>
                      </a:r>
                      <a:endParaRPr lang="zh-TW" altLang="en-US" dirty="0"/>
                    </a:p>
                  </a:txBody>
                  <a:tcPr anchor="ctr"/>
                </a:tc>
                <a:tc>
                  <a:txBody>
                    <a:bodyPr/>
                    <a:lstStyle/>
                    <a:p>
                      <a:pPr algn="ctr"/>
                      <a:r>
                        <a:rPr lang="en-US" altLang="zh-TW" dirty="0"/>
                        <a:t>1.99s</a:t>
                      </a:r>
                      <a:endParaRPr lang="zh-TW" altLang="en-US" dirty="0"/>
                    </a:p>
                  </a:txBody>
                  <a:tcPr anchor="ctr"/>
                </a:tc>
                <a:tc>
                  <a:txBody>
                    <a:bodyPr/>
                    <a:lstStyle/>
                    <a:p>
                      <a:pPr algn="ctr"/>
                      <a:r>
                        <a:rPr lang="en-US" altLang="zh-TW" dirty="0"/>
                        <a:t>1.92s</a:t>
                      </a:r>
                      <a:endParaRPr lang="zh-TW" altLang="en-US" dirty="0"/>
                    </a:p>
                  </a:txBody>
                  <a:tcPr anchor="ctr"/>
                </a:tc>
                <a:extLst>
                  <a:ext uri="{0D108BD9-81ED-4DB2-BD59-A6C34878D82A}">
                    <a16:rowId xmlns:a16="http://schemas.microsoft.com/office/drawing/2014/main" val="2579894062"/>
                  </a:ext>
                </a:extLst>
              </a:tr>
              <a:tr h="370840">
                <a:tc>
                  <a:txBody>
                    <a:bodyPr/>
                    <a:lstStyle/>
                    <a:p>
                      <a:pPr algn="ctr"/>
                      <a:r>
                        <a:rPr lang="zh-TW" altLang="en-US" dirty="0"/>
                        <a:t>遠車道</a:t>
                      </a:r>
                    </a:p>
                  </a:txBody>
                  <a:tcPr anchor="ctr"/>
                </a:tc>
                <a:tc>
                  <a:txBody>
                    <a:bodyPr/>
                    <a:lstStyle/>
                    <a:p>
                      <a:pPr algn="ctr"/>
                      <a:r>
                        <a:rPr lang="en-US" altLang="zh-TW" dirty="0"/>
                        <a:t>1.71s</a:t>
                      </a:r>
                      <a:endParaRPr lang="zh-TW" altLang="en-US" dirty="0"/>
                    </a:p>
                  </a:txBody>
                  <a:tcPr anchor="ctr"/>
                </a:tc>
                <a:tc>
                  <a:txBody>
                    <a:bodyPr/>
                    <a:lstStyle/>
                    <a:p>
                      <a:pPr algn="ctr"/>
                      <a:r>
                        <a:rPr lang="en-US" altLang="zh-TW" dirty="0"/>
                        <a:t>1.66s</a:t>
                      </a:r>
                      <a:endParaRPr lang="zh-TW" altLang="en-US" dirty="0"/>
                    </a:p>
                  </a:txBody>
                  <a:tcPr anchor="ctr"/>
                </a:tc>
                <a:tc>
                  <a:txBody>
                    <a:bodyPr/>
                    <a:lstStyle/>
                    <a:p>
                      <a:pPr algn="ctr"/>
                      <a:r>
                        <a:rPr lang="en-US" altLang="zh-TW" dirty="0"/>
                        <a:t>1.70s</a:t>
                      </a:r>
                      <a:endParaRPr lang="zh-TW" altLang="en-US" dirty="0"/>
                    </a:p>
                  </a:txBody>
                  <a:tcPr anchor="ctr"/>
                </a:tc>
                <a:extLst>
                  <a:ext uri="{0D108BD9-81ED-4DB2-BD59-A6C34878D82A}">
                    <a16:rowId xmlns:a16="http://schemas.microsoft.com/office/drawing/2014/main" val="3606876085"/>
                  </a:ext>
                </a:extLst>
              </a:tr>
            </a:tbl>
          </a:graphicData>
        </a:graphic>
      </p:graphicFrame>
    </p:spTree>
    <p:extLst>
      <p:ext uri="{BB962C8B-B14F-4D97-AF65-F5344CB8AC3E}">
        <p14:creationId xmlns:p14="http://schemas.microsoft.com/office/powerpoint/2010/main" val="35962299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箭头: V 形 3">
            <a:extLst>
              <a:ext uri="{FF2B5EF4-FFF2-40B4-BE49-F238E27FC236}">
                <a16:creationId xmlns:a16="http://schemas.microsoft.com/office/drawing/2014/main" id="{AD81CBBC-B6D2-4644-BD7F-7B62BB573C2C}"/>
              </a:ext>
            </a:extLst>
          </p:cNvPr>
          <p:cNvSpPr/>
          <p:nvPr/>
        </p:nvSpPr>
        <p:spPr>
          <a:xfrm>
            <a:off x="603378" y="435399"/>
            <a:ext cx="354564" cy="410547"/>
          </a:xfrm>
          <a:prstGeom prst="chevron">
            <a:avLst/>
          </a:prstGeom>
          <a:solidFill>
            <a:srgbClr val="1B82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5" name="箭头: V 形 4">
            <a:extLst>
              <a:ext uri="{FF2B5EF4-FFF2-40B4-BE49-F238E27FC236}">
                <a16:creationId xmlns:a16="http://schemas.microsoft.com/office/drawing/2014/main" id="{DE46AE62-816C-4F1D-9FF5-B561730B0A1F}"/>
              </a:ext>
            </a:extLst>
          </p:cNvPr>
          <p:cNvSpPr/>
          <p:nvPr/>
        </p:nvSpPr>
        <p:spPr>
          <a:xfrm>
            <a:off x="858416" y="429208"/>
            <a:ext cx="354564" cy="410547"/>
          </a:xfrm>
          <a:prstGeom prst="chevron">
            <a:avLst/>
          </a:prstGeom>
          <a:solidFill>
            <a:srgbClr val="1B82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cxnSp>
        <p:nvCxnSpPr>
          <p:cNvPr id="7" name="直接连接符 6">
            <a:extLst>
              <a:ext uri="{FF2B5EF4-FFF2-40B4-BE49-F238E27FC236}">
                <a16:creationId xmlns:a16="http://schemas.microsoft.com/office/drawing/2014/main" id="{A15E5E9A-635B-470E-8999-F545F85C8FCA}"/>
              </a:ext>
            </a:extLst>
          </p:cNvPr>
          <p:cNvCxnSpPr/>
          <p:nvPr/>
        </p:nvCxnSpPr>
        <p:spPr>
          <a:xfrm>
            <a:off x="1362269" y="839755"/>
            <a:ext cx="10375641" cy="0"/>
          </a:xfrm>
          <a:prstGeom prst="line">
            <a:avLst/>
          </a:prstGeom>
          <a:ln>
            <a:solidFill>
              <a:srgbClr val="1B828D"/>
            </a:solidFill>
            <a:prstDash val="lgDash"/>
            <a:tailEnd type="oval"/>
          </a:ln>
        </p:spPr>
        <p:style>
          <a:lnRef idx="1">
            <a:schemeClr val="accent1"/>
          </a:lnRef>
          <a:fillRef idx="0">
            <a:schemeClr val="accent1"/>
          </a:fillRef>
          <a:effectRef idx="0">
            <a:schemeClr val="accent1"/>
          </a:effectRef>
          <a:fontRef idx="minor">
            <a:schemeClr val="tx1"/>
          </a:fontRef>
        </p:style>
      </p:cxnSp>
      <p:sp>
        <p:nvSpPr>
          <p:cNvPr id="8" name="文本框 7">
            <a:extLst>
              <a:ext uri="{FF2B5EF4-FFF2-40B4-BE49-F238E27FC236}">
                <a16:creationId xmlns:a16="http://schemas.microsoft.com/office/drawing/2014/main" id="{9ACF9282-C903-4DB6-BFDE-7857F11C10F7}"/>
              </a:ext>
            </a:extLst>
          </p:cNvPr>
          <p:cNvSpPr txBox="1"/>
          <p:nvPr/>
        </p:nvSpPr>
        <p:spPr>
          <a:xfrm>
            <a:off x="1362269" y="254980"/>
            <a:ext cx="1620957" cy="523220"/>
          </a:xfrm>
          <a:prstGeom prst="rect">
            <a:avLst/>
          </a:prstGeom>
          <a:noFill/>
        </p:spPr>
        <p:txBody>
          <a:bodyPr wrap="none" rtlCol="0">
            <a:spAutoFit/>
          </a:bodyPr>
          <a:lstStyle/>
          <a:p>
            <a:r>
              <a:rPr lang="zh-TW" altLang="en-US" sz="2800" b="1" dirty="0">
                <a:latin typeface="+mj-ea"/>
                <a:ea typeface="+mj-ea"/>
              </a:rPr>
              <a:t>安全邊際</a:t>
            </a:r>
            <a:endParaRPr lang="zh-CN" altLang="en-US" sz="2800" b="1" dirty="0">
              <a:latin typeface="+mj-ea"/>
              <a:ea typeface="+mj-ea"/>
            </a:endParaRPr>
          </a:p>
        </p:txBody>
      </p:sp>
      <p:sp>
        <p:nvSpPr>
          <p:cNvPr id="9" name="箭头: V 形 8">
            <a:extLst>
              <a:ext uri="{FF2B5EF4-FFF2-40B4-BE49-F238E27FC236}">
                <a16:creationId xmlns:a16="http://schemas.microsoft.com/office/drawing/2014/main" id="{563E10E0-7CC7-4F32-AC5B-04B0CEC30563}"/>
              </a:ext>
            </a:extLst>
          </p:cNvPr>
          <p:cNvSpPr/>
          <p:nvPr/>
        </p:nvSpPr>
        <p:spPr>
          <a:xfrm>
            <a:off x="314129" y="429208"/>
            <a:ext cx="354564" cy="410547"/>
          </a:xfrm>
          <a:prstGeom prst="chevron">
            <a:avLst/>
          </a:prstGeom>
          <a:solidFill>
            <a:srgbClr val="1B82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2" name="文本框 7">
            <a:extLst>
              <a:ext uri="{FF2B5EF4-FFF2-40B4-BE49-F238E27FC236}">
                <a16:creationId xmlns:a16="http://schemas.microsoft.com/office/drawing/2014/main" id="{2BD7F52A-CF44-7C73-CAC0-5076091B39D8}"/>
              </a:ext>
            </a:extLst>
          </p:cNvPr>
          <p:cNvSpPr txBox="1"/>
          <p:nvPr/>
        </p:nvSpPr>
        <p:spPr>
          <a:xfrm>
            <a:off x="1127336" y="1598353"/>
            <a:ext cx="7267998" cy="4483215"/>
          </a:xfrm>
          <a:prstGeom prst="rect">
            <a:avLst/>
          </a:prstGeom>
          <a:noFill/>
        </p:spPr>
        <p:txBody>
          <a:bodyPr wrap="square" rtlCol="0">
            <a:spAutoFit/>
          </a:bodyPr>
          <a:lstStyle/>
          <a:p>
            <a:pPr marL="0" lvl="1" indent="-342900" algn="just">
              <a:lnSpc>
                <a:spcPct val="125000"/>
              </a:lnSpc>
              <a:spcBef>
                <a:spcPts val="300"/>
              </a:spcBef>
              <a:spcAft>
                <a:spcPts val="300"/>
              </a:spcAft>
              <a:buFont typeface="Wingdings" panose="05000000000000000000" pitchFamily="2" charset="2"/>
              <a:buChar char="Ø"/>
            </a:pPr>
            <a:r>
              <a:rPr lang="zh-TW" altLang="en-US" sz="2200" b="1" dirty="0"/>
              <a:t>年齡</a:t>
            </a:r>
            <a:r>
              <a:rPr lang="zh-TW" altLang="en-US" sz="2200" dirty="0"/>
              <a:t>接近顯著影響</a:t>
            </a:r>
            <a:r>
              <a:rPr lang="en-US" altLang="zh-TW" sz="2200" dirty="0"/>
              <a:t>(F(2,81) = 2.78</a:t>
            </a:r>
            <a:r>
              <a:rPr lang="zh-TW" altLang="en-US" sz="2200" dirty="0"/>
              <a:t>，</a:t>
            </a:r>
            <a:r>
              <a:rPr lang="en-US" altLang="zh-TW" sz="2200" dirty="0"/>
              <a:t>p = .067)</a:t>
            </a:r>
            <a:r>
              <a:rPr lang="zh-TW" altLang="en-US" sz="2200" dirty="0"/>
              <a:t>。</a:t>
            </a:r>
            <a:endParaRPr lang="en-US" altLang="zh-TW" sz="2200" dirty="0"/>
          </a:p>
          <a:p>
            <a:pPr lvl="1" algn="just">
              <a:lnSpc>
                <a:spcPct val="125000"/>
              </a:lnSpc>
              <a:spcBef>
                <a:spcPts val="300"/>
              </a:spcBef>
              <a:spcAft>
                <a:spcPts val="300"/>
              </a:spcAft>
            </a:pPr>
            <a:r>
              <a:rPr lang="zh-TW" altLang="en-US" sz="2200" dirty="0"/>
              <a:t>→年齡越大，安全邊際時間越短</a:t>
            </a:r>
            <a:endParaRPr lang="en-US" altLang="zh-TW" sz="2200" dirty="0"/>
          </a:p>
          <a:p>
            <a:pPr lvl="1" algn="just">
              <a:lnSpc>
                <a:spcPct val="125000"/>
              </a:lnSpc>
              <a:spcBef>
                <a:spcPts val="300"/>
              </a:spcBef>
              <a:spcAft>
                <a:spcPts val="300"/>
              </a:spcAft>
            </a:pPr>
            <a:r>
              <a:rPr lang="zh-TW" altLang="en-US" sz="2200" dirty="0"/>
              <a:t>→兩組年長組沒有顯著差異</a:t>
            </a:r>
            <a:endParaRPr lang="en-US" altLang="zh-TW" sz="2200" dirty="0"/>
          </a:p>
          <a:p>
            <a:pPr lvl="1" algn="just">
              <a:lnSpc>
                <a:spcPct val="125000"/>
              </a:lnSpc>
              <a:spcBef>
                <a:spcPts val="300"/>
              </a:spcBef>
              <a:spcAft>
                <a:spcPts val="300"/>
              </a:spcAft>
            </a:pPr>
            <a:endParaRPr lang="en-US" altLang="zh-TW" sz="2200" dirty="0"/>
          </a:p>
          <a:p>
            <a:pPr marL="0" lvl="1" indent="-342900" algn="just">
              <a:lnSpc>
                <a:spcPct val="125000"/>
              </a:lnSpc>
              <a:spcBef>
                <a:spcPts val="300"/>
              </a:spcBef>
              <a:spcAft>
                <a:spcPts val="300"/>
              </a:spcAft>
              <a:buFont typeface="Wingdings" panose="05000000000000000000" pitchFamily="2" charset="2"/>
              <a:buChar char="Ø"/>
            </a:pPr>
            <a:r>
              <a:rPr lang="zh-TW" altLang="en-US" sz="2200" b="1" dirty="0"/>
              <a:t>車道</a:t>
            </a:r>
            <a:r>
              <a:rPr lang="zh-TW" altLang="en-US" sz="2200" dirty="0"/>
              <a:t>有顯著影響</a:t>
            </a:r>
            <a:r>
              <a:rPr lang="en-US" altLang="zh-TW" sz="2200" dirty="0"/>
              <a:t>(F(1,81) =93.85</a:t>
            </a:r>
            <a:r>
              <a:rPr lang="zh-TW" altLang="en-US" sz="2200" dirty="0"/>
              <a:t>，</a:t>
            </a:r>
            <a:r>
              <a:rPr lang="en-US" altLang="zh-TW" sz="2200" dirty="0"/>
              <a:t>p &lt; .001)</a:t>
            </a:r>
            <a:r>
              <a:rPr lang="zh-TW" altLang="en-US" sz="2200" dirty="0"/>
              <a:t>。</a:t>
            </a:r>
            <a:endParaRPr lang="en-US" altLang="zh-TW" sz="2200" dirty="0"/>
          </a:p>
          <a:p>
            <a:pPr lvl="1" algn="just">
              <a:lnSpc>
                <a:spcPct val="125000"/>
              </a:lnSpc>
              <a:spcBef>
                <a:spcPts val="300"/>
              </a:spcBef>
              <a:spcAft>
                <a:spcPts val="300"/>
              </a:spcAft>
            </a:pPr>
            <a:r>
              <a:rPr lang="zh-TW" altLang="en-US" sz="2200" dirty="0"/>
              <a:t>→遠車道的安全邊際時間顯著低於近車道</a:t>
            </a:r>
            <a:endParaRPr lang="en-US" altLang="zh-TW" sz="2200" dirty="0"/>
          </a:p>
          <a:p>
            <a:pPr lvl="1" algn="just">
              <a:lnSpc>
                <a:spcPct val="125000"/>
              </a:lnSpc>
              <a:spcBef>
                <a:spcPts val="300"/>
              </a:spcBef>
              <a:spcAft>
                <a:spcPts val="300"/>
              </a:spcAft>
            </a:pPr>
            <a:endParaRPr lang="zh-TW" altLang="en-US" sz="2200" dirty="0"/>
          </a:p>
          <a:p>
            <a:pPr marL="0" lvl="1" indent="-342900" algn="just">
              <a:lnSpc>
                <a:spcPct val="125000"/>
              </a:lnSpc>
              <a:spcBef>
                <a:spcPts val="300"/>
              </a:spcBef>
              <a:spcAft>
                <a:spcPts val="300"/>
              </a:spcAft>
              <a:buFont typeface="Wingdings" panose="05000000000000000000" pitchFamily="2" charset="2"/>
              <a:buChar char="Ø"/>
            </a:pPr>
            <a:r>
              <a:rPr lang="zh-TW" altLang="en-US" sz="2200" b="1" dirty="0"/>
              <a:t>車速</a:t>
            </a:r>
            <a:r>
              <a:rPr lang="zh-TW" altLang="en-US" sz="2200" dirty="0"/>
              <a:t>有顯著影響</a:t>
            </a:r>
            <a:r>
              <a:rPr lang="en-US" altLang="zh-TW" sz="2200" dirty="0"/>
              <a:t>(F(1,81) = 119.13</a:t>
            </a:r>
            <a:r>
              <a:rPr lang="zh-TW" altLang="en-US" sz="2200" dirty="0"/>
              <a:t>，</a:t>
            </a:r>
            <a:r>
              <a:rPr lang="en-US" altLang="zh-TW" sz="2200" dirty="0"/>
              <a:t>p &lt; .001)</a:t>
            </a:r>
            <a:r>
              <a:rPr lang="zh-TW" altLang="en-US" sz="2200" dirty="0"/>
              <a:t>。</a:t>
            </a:r>
            <a:endParaRPr lang="en-US" altLang="zh-TW" sz="2200" dirty="0"/>
          </a:p>
          <a:p>
            <a:pPr lvl="1" algn="just">
              <a:lnSpc>
                <a:spcPct val="125000"/>
              </a:lnSpc>
              <a:spcBef>
                <a:spcPts val="300"/>
              </a:spcBef>
              <a:spcAft>
                <a:spcPts val="300"/>
              </a:spcAft>
            </a:pPr>
            <a:r>
              <a:rPr lang="zh-TW" altLang="en-US" sz="2200" dirty="0"/>
              <a:t>→</a:t>
            </a:r>
            <a:r>
              <a:rPr lang="en-US" altLang="zh-TW" sz="2200" dirty="0"/>
              <a:t>60km/</a:t>
            </a:r>
            <a:r>
              <a:rPr lang="en-US" altLang="zh-TW" sz="2200" dirty="0" err="1"/>
              <a:t>hr</a:t>
            </a:r>
            <a:r>
              <a:rPr lang="zh-TW" altLang="en-US" sz="2200" dirty="0"/>
              <a:t>的安全邊際時間顯著低於</a:t>
            </a:r>
            <a:r>
              <a:rPr lang="en-US" altLang="zh-TW" sz="2200" dirty="0"/>
              <a:t>40km/</a:t>
            </a:r>
            <a:r>
              <a:rPr lang="en-US" altLang="zh-TW" sz="2200" dirty="0" err="1"/>
              <a:t>hr</a:t>
            </a:r>
            <a:endParaRPr lang="en-US" altLang="zh-TW" sz="2200" dirty="0"/>
          </a:p>
        </p:txBody>
      </p:sp>
      <p:graphicFrame>
        <p:nvGraphicFramePr>
          <p:cNvPr id="3" name="表格 5">
            <a:extLst>
              <a:ext uri="{FF2B5EF4-FFF2-40B4-BE49-F238E27FC236}">
                <a16:creationId xmlns:a16="http://schemas.microsoft.com/office/drawing/2014/main" id="{5355644F-79E2-4BD0-0609-38757D2BE2A9}"/>
              </a:ext>
            </a:extLst>
          </p:cNvPr>
          <p:cNvGraphicFramePr>
            <a:graphicFrameLocks noGrp="1"/>
          </p:cNvGraphicFramePr>
          <p:nvPr>
            <p:extLst>
              <p:ext uri="{D42A27DB-BD31-4B8C-83A1-F6EECF244321}">
                <p14:modId xmlns:p14="http://schemas.microsoft.com/office/powerpoint/2010/main" val="1093161146"/>
              </p:ext>
            </p:extLst>
          </p:nvPr>
        </p:nvGraphicFramePr>
        <p:xfrm>
          <a:off x="7435564" y="1111250"/>
          <a:ext cx="2628201" cy="1483360"/>
        </p:xfrm>
        <a:graphic>
          <a:graphicData uri="http://schemas.openxmlformats.org/drawingml/2006/table">
            <a:tbl>
              <a:tblPr firstRow="1" bandRow="1">
                <a:tableStyleId>{F5AB1C69-6EDB-4FF4-983F-18BD219EF322}</a:tableStyleId>
              </a:tblPr>
              <a:tblGrid>
                <a:gridCol w="946463">
                  <a:extLst>
                    <a:ext uri="{9D8B030D-6E8A-4147-A177-3AD203B41FA5}">
                      <a16:colId xmlns:a16="http://schemas.microsoft.com/office/drawing/2014/main" val="571215573"/>
                    </a:ext>
                  </a:extLst>
                </a:gridCol>
                <a:gridCol w="1681738">
                  <a:extLst>
                    <a:ext uri="{9D8B030D-6E8A-4147-A177-3AD203B41FA5}">
                      <a16:colId xmlns:a16="http://schemas.microsoft.com/office/drawing/2014/main" val="3664610748"/>
                    </a:ext>
                  </a:extLst>
                </a:gridCol>
              </a:tblGrid>
              <a:tr h="370840">
                <a:tc>
                  <a:txBody>
                    <a:bodyPr/>
                    <a:lstStyle/>
                    <a:p>
                      <a:pPr algn="ctr"/>
                      <a:r>
                        <a:rPr lang="zh-TW" altLang="en-US" dirty="0">
                          <a:solidFill>
                            <a:schemeClr val="tx1"/>
                          </a:solidFill>
                        </a:rPr>
                        <a:t>年齡</a:t>
                      </a:r>
                    </a:p>
                  </a:txBody>
                  <a:tcPr anchor="ctr"/>
                </a:tc>
                <a:tc>
                  <a:txBody>
                    <a:bodyPr/>
                    <a:lstStyle/>
                    <a:p>
                      <a:pPr algn="ctr"/>
                      <a:r>
                        <a:rPr lang="zh-TW" altLang="en-US" dirty="0">
                          <a:solidFill>
                            <a:schemeClr val="tx1"/>
                          </a:solidFill>
                        </a:rPr>
                        <a:t>安全邊際</a:t>
                      </a:r>
                    </a:p>
                  </a:txBody>
                  <a:tcPr anchor="ctr"/>
                </a:tc>
                <a:extLst>
                  <a:ext uri="{0D108BD9-81ED-4DB2-BD59-A6C34878D82A}">
                    <a16:rowId xmlns:a16="http://schemas.microsoft.com/office/drawing/2014/main" val="85517461"/>
                  </a:ext>
                </a:extLst>
              </a:tr>
              <a:tr h="370840">
                <a:tc>
                  <a:txBody>
                    <a:bodyPr/>
                    <a:lstStyle/>
                    <a:p>
                      <a:pPr algn="ctr"/>
                      <a:r>
                        <a:rPr lang="en-US" altLang="zh-TW" dirty="0"/>
                        <a:t>19-35</a:t>
                      </a:r>
                      <a:r>
                        <a:rPr lang="zh-TW" altLang="en-US" dirty="0"/>
                        <a:t>歲</a:t>
                      </a:r>
                    </a:p>
                  </a:txBody>
                  <a:tcPr anchor="ctr"/>
                </a:tc>
                <a:tc>
                  <a:txBody>
                    <a:bodyPr/>
                    <a:lstStyle/>
                    <a:p>
                      <a:pPr algn="ctr"/>
                      <a:r>
                        <a:rPr lang="en-US" altLang="zh-TW" dirty="0"/>
                        <a:t>1.94s</a:t>
                      </a:r>
                      <a:endParaRPr lang="zh-TW" altLang="en-US" dirty="0"/>
                    </a:p>
                  </a:txBody>
                  <a:tcPr anchor="ctr"/>
                </a:tc>
                <a:extLst>
                  <a:ext uri="{0D108BD9-81ED-4DB2-BD59-A6C34878D82A}">
                    <a16:rowId xmlns:a16="http://schemas.microsoft.com/office/drawing/2014/main" val="2579894062"/>
                  </a:ext>
                </a:extLst>
              </a:tr>
              <a:tr h="370840">
                <a:tc>
                  <a:txBody>
                    <a:bodyPr/>
                    <a:lstStyle/>
                    <a:p>
                      <a:pPr algn="ctr"/>
                      <a:r>
                        <a:rPr lang="en-US" altLang="zh-TW" dirty="0"/>
                        <a:t>62-71</a:t>
                      </a:r>
                      <a:r>
                        <a:rPr lang="zh-TW" altLang="en-US" dirty="0"/>
                        <a:t>歲</a:t>
                      </a:r>
                    </a:p>
                  </a:txBody>
                  <a:tcPr anchor="ctr"/>
                </a:tc>
                <a:tc>
                  <a:txBody>
                    <a:bodyPr/>
                    <a:lstStyle/>
                    <a:p>
                      <a:pPr algn="ctr"/>
                      <a:r>
                        <a:rPr lang="en-US" altLang="zh-TW" dirty="0"/>
                        <a:t>1.83s</a:t>
                      </a:r>
                      <a:endParaRPr lang="zh-TW" altLang="en-US" dirty="0"/>
                    </a:p>
                  </a:txBody>
                  <a:tcPr anchor="ctr"/>
                </a:tc>
                <a:extLst>
                  <a:ext uri="{0D108BD9-81ED-4DB2-BD59-A6C34878D82A}">
                    <a16:rowId xmlns:a16="http://schemas.microsoft.com/office/drawing/2014/main" val="3606876085"/>
                  </a:ext>
                </a:extLst>
              </a:tr>
              <a:tr h="370840">
                <a:tc>
                  <a:txBody>
                    <a:bodyPr/>
                    <a:lstStyle/>
                    <a:p>
                      <a:pPr algn="ctr"/>
                      <a:r>
                        <a:rPr lang="en-US" altLang="zh-TW" dirty="0"/>
                        <a:t>72-85</a:t>
                      </a:r>
                      <a:r>
                        <a:rPr lang="zh-TW" altLang="en-US" dirty="0"/>
                        <a:t>歲</a:t>
                      </a:r>
                    </a:p>
                  </a:txBody>
                  <a:tcPr anchor="ctr"/>
                </a:tc>
                <a:tc>
                  <a:txBody>
                    <a:bodyPr/>
                    <a:lstStyle/>
                    <a:p>
                      <a:pPr algn="ctr"/>
                      <a:r>
                        <a:rPr lang="en-US" altLang="zh-TW" dirty="0"/>
                        <a:t>1.81s</a:t>
                      </a:r>
                      <a:endParaRPr lang="zh-TW" altLang="en-US" dirty="0"/>
                    </a:p>
                  </a:txBody>
                  <a:tcPr anchor="ctr"/>
                </a:tc>
                <a:extLst>
                  <a:ext uri="{0D108BD9-81ED-4DB2-BD59-A6C34878D82A}">
                    <a16:rowId xmlns:a16="http://schemas.microsoft.com/office/drawing/2014/main" val="1650134777"/>
                  </a:ext>
                </a:extLst>
              </a:tr>
            </a:tbl>
          </a:graphicData>
        </a:graphic>
      </p:graphicFrame>
      <p:graphicFrame>
        <p:nvGraphicFramePr>
          <p:cNvPr id="6" name="表格 5">
            <a:extLst>
              <a:ext uri="{FF2B5EF4-FFF2-40B4-BE49-F238E27FC236}">
                <a16:creationId xmlns:a16="http://schemas.microsoft.com/office/drawing/2014/main" id="{9CBA8BC5-2958-9B58-C2CE-7CB1D7679C29}"/>
              </a:ext>
            </a:extLst>
          </p:cNvPr>
          <p:cNvGraphicFramePr>
            <a:graphicFrameLocks noGrp="1"/>
          </p:cNvGraphicFramePr>
          <p:nvPr>
            <p:extLst>
              <p:ext uri="{D42A27DB-BD31-4B8C-83A1-F6EECF244321}">
                <p14:modId xmlns:p14="http://schemas.microsoft.com/office/powerpoint/2010/main" val="295249965"/>
              </p:ext>
            </p:extLst>
          </p:nvPr>
        </p:nvGraphicFramePr>
        <p:xfrm>
          <a:off x="7435563" y="3513849"/>
          <a:ext cx="2628201" cy="1112520"/>
        </p:xfrm>
        <a:graphic>
          <a:graphicData uri="http://schemas.openxmlformats.org/drawingml/2006/table">
            <a:tbl>
              <a:tblPr firstRow="1" bandRow="1">
                <a:tableStyleId>{F5AB1C69-6EDB-4FF4-983F-18BD219EF322}</a:tableStyleId>
              </a:tblPr>
              <a:tblGrid>
                <a:gridCol w="946463">
                  <a:extLst>
                    <a:ext uri="{9D8B030D-6E8A-4147-A177-3AD203B41FA5}">
                      <a16:colId xmlns:a16="http://schemas.microsoft.com/office/drawing/2014/main" val="571215573"/>
                    </a:ext>
                  </a:extLst>
                </a:gridCol>
                <a:gridCol w="1681738">
                  <a:extLst>
                    <a:ext uri="{9D8B030D-6E8A-4147-A177-3AD203B41FA5}">
                      <a16:colId xmlns:a16="http://schemas.microsoft.com/office/drawing/2014/main" val="3664610748"/>
                    </a:ext>
                  </a:extLst>
                </a:gridCol>
              </a:tblGrid>
              <a:tr h="370840">
                <a:tc>
                  <a:txBody>
                    <a:bodyPr/>
                    <a:lstStyle/>
                    <a:p>
                      <a:pPr algn="ctr"/>
                      <a:r>
                        <a:rPr lang="zh-TW" altLang="en-US" dirty="0">
                          <a:solidFill>
                            <a:schemeClr val="tx1"/>
                          </a:solidFill>
                        </a:rPr>
                        <a:t>車道</a:t>
                      </a:r>
                    </a:p>
                  </a:txBody>
                  <a:tcPr anchor="ctr"/>
                </a:tc>
                <a:tc>
                  <a:txBody>
                    <a:bodyPr/>
                    <a:lstStyle/>
                    <a:p>
                      <a:pPr algn="ctr"/>
                      <a:r>
                        <a:rPr lang="zh-TW" altLang="en-US" dirty="0">
                          <a:solidFill>
                            <a:schemeClr val="tx1"/>
                          </a:solidFill>
                        </a:rPr>
                        <a:t>安全邊際</a:t>
                      </a:r>
                    </a:p>
                  </a:txBody>
                  <a:tcPr anchor="ctr"/>
                </a:tc>
                <a:extLst>
                  <a:ext uri="{0D108BD9-81ED-4DB2-BD59-A6C34878D82A}">
                    <a16:rowId xmlns:a16="http://schemas.microsoft.com/office/drawing/2014/main" val="85517461"/>
                  </a:ext>
                </a:extLst>
              </a:tr>
              <a:tr h="370840">
                <a:tc>
                  <a:txBody>
                    <a:bodyPr/>
                    <a:lstStyle/>
                    <a:p>
                      <a:pPr algn="ctr"/>
                      <a:r>
                        <a:rPr lang="zh-TW" altLang="en-US" dirty="0"/>
                        <a:t>近車道</a:t>
                      </a:r>
                    </a:p>
                  </a:txBody>
                  <a:tcPr anchor="ctr"/>
                </a:tc>
                <a:tc>
                  <a:txBody>
                    <a:bodyPr/>
                    <a:lstStyle/>
                    <a:p>
                      <a:pPr algn="ctr"/>
                      <a:r>
                        <a:rPr lang="en-US" altLang="zh-TW" dirty="0"/>
                        <a:t>2.03s</a:t>
                      </a:r>
                      <a:endParaRPr lang="zh-TW" altLang="en-US" dirty="0"/>
                    </a:p>
                  </a:txBody>
                  <a:tcPr anchor="ctr"/>
                </a:tc>
                <a:extLst>
                  <a:ext uri="{0D108BD9-81ED-4DB2-BD59-A6C34878D82A}">
                    <a16:rowId xmlns:a16="http://schemas.microsoft.com/office/drawing/2014/main" val="2579894062"/>
                  </a:ext>
                </a:extLst>
              </a:tr>
              <a:tr h="370840">
                <a:tc>
                  <a:txBody>
                    <a:bodyPr/>
                    <a:lstStyle/>
                    <a:p>
                      <a:pPr algn="ctr"/>
                      <a:r>
                        <a:rPr lang="zh-TW" altLang="en-US" dirty="0"/>
                        <a:t>遠車道</a:t>
                      </a:r>
                    </a:p>
                  </a:txBody>
                  <a:tcPr anchor="ctr"/>
                </a:tc>
                <a:tc>
                  <a:txBody>
                    <a:bodyPr/>
                    <a:lstStyle/>
                    <a:p>
                      <a:pPr algn="ctr"/>
                      <a:r>
                        <a:rPr lang="en-US" altLang="zh-TW" dirty="0"/>
                        <a:t>1.69s</a:t>
                      </a:r>
                      <a:endParaRPr lang="zh-TW" altLang="en-US" dirty="0"/>
                    </a:p>
                  </a:txBody>
                  <a:tcPr anchor="ctr"/>
                </a:tc>
                <a:extLst>
                  <a:ext uri="{0D108BD9-81ED-4DB2-BD59-A6C34878D82A}">
                    <a16:rowId xmlns:a16="http://schemas.microsoft.com/office/drawing/2014/main" val="3606876085"/>
                  </a:ext>
                </a:extLst>
              </a:tr>
            </a:tbl>
          </a:graphicData>
        </a:graphic>
      </p:graphicFrame>
      <p:graphicFrame>
        <p:nvGraphicFramePr>
          <p:cNvPr id="11" name="表格 10">
            <a:extLst>
              <a:ext uri="{FF2B5EF4-FFF2-40B4-BE49-F238E27FC236}">
                <a16:creationId xmlns:a16="http://schemas.microsoft.com/office/drawing/2014/main" id="{F325E973-0823-0AEA-9D50-EF5187A5C095}"/>
              </a:ext>
            </a:extLst>
          </p:cNvPr>
          <p:cNvGraphicFramePr>
            <a:graphicFrameLocks noGrp="1"/>
          </p:cNvGraphicFramePr>
          <p:nvPr>
            <p:extLst>
              <p:ext uri="{D42A27DB-BD31-4B8C-83A1-F6EECF244321}">
                <p14:modId xmlns:p14="http://schemas.microsoft.com/office/powerpoint/2010/main" val="1231361886"/>
              </p:ext>
            </p:extLst>
          </p:nvPr>
        </p:nvGraphicFramePr>
        <p:xfrm>
          <a:off x="7435563" y="5248217"/>
          <a:ext cx="2723456" cy="1112520"/>
        </p:xfrm>
        <a:graphic>
          <a:graphicData uri="http://schemas.openxmlformats.org/drawingml/2006/table">
            <a:tbl>
              <a:tblPr firstRow="1" bandRow="1">
                <a:tableStyleId>{F5AB1C69-6EDB-4FF4-983F-18BD219EF322}</a:tableStyleId>
              </a:tblPr>
              <a:tblGrid>
                <a:gridCol w="1041718">
                  <a:extLst>
                    <a:ext uri="{9D8B030D-6E8A-4147-A177-3AD203B41FA5}">
                      <a16:colId xmlns:a16="http://schemas.microsoft.com/office/drawing/2014/main" val="571215573"/>
                    </a:ext>
                  </a:extLst>
                </a:gridCol>
                <a:gridCol w="1681738">
                  <a:extLst>
                    <a:ext uri="{9D8B030D-6E8A-4147-A177-3AD203B41FA5}">
                      <a16:colId xmlns:a16="http://schemas.microsoft.com/office/drawing/2014/main" val="3664610748"/>
                    </a:ext>
                  </a:extLst>
                </a:gridCol>
              </a:tblGrid>
              <a:tr h="370840">
                <a:tc>
                  <a:txBody>
                    <a:bodyPr/>
                    <a:lstStyle/>
                    <a:p>
                      <a:pPr algn="ctr"/>
                      <a:r>
                        <a:rPr lang="zh-TW" altLang="en-US" dirty="0">
                          <a:solidFill>
                            <a:schemeClr val="tx1"/>
                          </a:solidFill>
                        </a:rPr>
                        <a:t>車速</a:t>
                      </a:r>
                    </a:p>
                  </a:txBody>
                  <a:tcPr anchor="ctr"/>
                </a:tc>
                <a:tc>
                  <a:txBody>
                    <a:bodyPr/>
                    <a:lstStyle/>
                    <a:p>
                      <a:pPr algn="ctr"/>
                      <a:r>
                        <a:rPr lang="zh-TW" altLang="en-US" dirty="0">
                          <a:solidFill>
                            <a:schemeClr val="tx1"/>
                          </a:solidFill>
                        </a:rPr>
                        <a:t>安全邊際</a:t>
                      </a:r>
                    </a:p>
                  </a:txBody>
                  <a:tcPr anchor="ctr"/>
                </a:tc>
                <a:extLst>
                  <a:ext uri="{0D108BD9-81ED-4DB2-BD59-A6C34878D82A}">
                    <a16:rowId xmlns:a16="http://schemas.microsoft.com/office/drawing/2014/main" val="85517461"/>
                  </a:ext>
                </a:extLst>
              </a:tr>
              <a:tr h="370840">
                <a:tc>
                  <a:txBody>
                    <a:bodyPr/>
                    <a:lstStyle/>
                    <a:p>
                      <a:pPr algn="ctr"/>
                      <a:r>
                        <a:rPr lang="en-US" altLang="zh-TW" dirty="0"/>
                        <a:t>40km/</a:t>
                      </a:r>
                      <a:r>
                        <a:rPr lang="en-US" altLang="zh-TW" dirty="0" err="1"/>
                        <a:t>hr</a:t>
                      </a:r>
                      <a:endParaRPr lang="zh-TW" altLang="en-US" dirty="0"/>
                    </a:p>
                  </a:txBody>
                  <a:tcPr anchor="ctr"/>
                </a:tc>
                <a:tc>
                  <a:txBody>
                    <a:bodyPr/>
                    <a:lstStyle/>
                    <a:p>
                      <a:pPr algn="ctr"/>
                      <a:r>
                        <a:rPr lang="en-US" altLang="zh-TW" dirty="0"/>
                        <a:t>2.02s</a:t>
                      </a:r>
                      <a:endParaRPr lang="zh-TW" altLang="en-US" dirty="0"/>
                    </a:p>
                  </a:txBody>
                  <a:tcPr anchor="ctr"/>
                </a:tc>
                <a:extLst>
                  <a:ext uri="{0D108BD9-81ED-4DB2-BD59-A6C34878D82A}">
                    <a16:rowId xmlns:a16="http://schemas.microsoft.com/office/drawing/2014/main" val="2579894062"/>
                  </a:ext>
                </a:extLst>
              </a:tr>
              <a:tr h="370840">
                <a:tc>
                  <a:txBody>
                    <a:bodyPr/>
                    <a:lstStyle/>
                    <a:p>
                      <a:pPr algn="ctr"/>
                      <a:r>
                        <a:rPr lang="en-US" altLang="zh-TW" dirty="0"/>
                        <a:t>60km/</a:t>
                      </a:r>
                      <a:r>
                        <a:rPr lang="en-US" altLang="zh-TW" dirty="0" err="1"/>
                        <a:t>hr</a:t>
                      </a:r>
                      <a:endParaRPr lang="zh-TW" altLang="en-US" dirty="0"/>
                    </a:p>
                  </a:txBody>
                  <a:tcPr anchor="ctr"/>
                </a:tc>
                <a:tc>
                  <a:txBody>
                    <a:bodyPr/>
                    <a:lstStyle/>
                    <a:p>
                      <a:pPr algn="ctr"/>
                      <a:r>
                        <a:rPr lang="en-US" altLang="zh-TW" dirty="0"/>
                        <a:t>1.71s</a:t>
                      </a:r>
                      <a:endParaRPr lang="zh-TW" altLang="en-US" dirty="0"/>
                    </a:p>
                  </a:txBody>
                  <a:tcPr anchor="ctr"/>
                </a:tc>
                <a:extLst>
                  <a:ext uri="{0D108BD9-81ED-4DB2-BD59-A6C34878D82A}">
                    <a16:rowId xmlns:a16="http://schemas.microsoft.com/office/drawing/2014/main" val="3606876085"/>
                  </a:ext>
                </a:extLst>
              </a:tr>
            </a:tbl>
          </a:graphicData>
        </a:graphic>
      </p:graphicFrame>
    </p:spTree>
    <p:extLst>
      <p:ext uri="{BB962C8B-B14F-4D97-AF65-F5344CB8AC3E}">
        <p14:creationId xmlns:p14="http://schemas.microsoft.com/office/powerpoint/2010/main" val="238299157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矩形 9">
            <a:extLst>
              <a:ext uri="{FF2B5EF4-FFF2-40B4-BE49-F238E27FC236}">
                <a16:creationId xmlns:a16="http://schemas.microsoft.com/office/drawing/2014/main" id="{4D5F7B3B-0026-487B-A1C3-637D6401DA73}"/>
              </a:ext>
            </a:extLst>
          </p:cNvPr>
          <p:cNvSpPr/>
          <p:nvPr/>
        </p:nvSpPr>
        <p:spPr>
          <a:xfrm>
            <a:off x="-16009" y="1524282"/>
            <a:ext cx="12192000" cy="1554819"/>
          </a:xfrm>
          <a:prstGeom prst="rect">
            <a:avLst/>
          </a:prstGeom>
          <a:solidFill>
            <a:srgbClr val="047D8A">
              <a:alpha val="85098"/>
            </a:srgbClr>
          </a:solidFill>
          <a:ln>
            <a:noFill/>
          </a:ln>
          <a:effectLst>
            <a:outerShdw blurRad="203200" dist="152400" dir="5400000" algn="t" rotWithShape="0">
              <a:prstClr val="black">
                <a:alpha val="4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文本框 10">
            <a:extLst>
              <a:ext uri="{FF2B5EF4-FFF2-40B4-BE49-F238E27FC236}">
                <a16:creationId xmlns:a16="http://schemas.microsoft.com/office/drawing/2014/main" id="{A9EB7044-CE97-4E22-8134-2D2486C35593}"/>
              </a:ext>
            </a:extLst>
          </p:cNvPr>
          <p:cNvSpPr txBox="1"/>
          <p:nvPr/>
        </p:nvSpPr>
        <p:spPr>
          <a:xfrm>
            <a:off x="1236886" y="1797306"/>
            <a:ext cx="3468395" cy="1008772"/>
          </a:xfrm>
          <a:prstGeom prst="rect">
            <a:avLst/>
          </a:prstGeom>
          <a:noFill/>
        </p:spPr>
        <p:txBody>
          <a:bodyPr wrap="square" rtlCol="0">
            <a:spAutoFit/>
          </a:bodyPr>
          <a:lstStyle/>
          <a:p>
            <a:pPr algn="dist"/>
            <a:r>
              <a:rPr lang="en-US" altLang="zh-CN" sz="6000" dirty="0">
                <a:solidFill>
                  <a:schemeClr val="bg1"/>
                </a:solidFill>
                <a:latin typeface="+mj-lt"/>
                <a:ea typeface="字魂59号-创粗黑" panose="00000500000000000000" pitchFamily="2" charset="-122"/>
              </a:rPr>
              <a:t>Part 04</a:t>
            </a:r>
            <a:endParaRPr lang="zh-CN" altLang="en-US" sz="6000" dirty="0">
              <a:solidFill>
                <a:schemeClr val="bg1"/>
              </a:solidFill>
              <a:latin typeface="+mj-lt"/>
              <a:ea typeface="字魂59号-创粗黑" panose="00000500000000000000" pitchFamily="2" charset="-122"/>
            </a:endParaRPr>
          </a:p>
        </p:txBody>
      </p:sp>
      <p:sp>
        <p:nvSpPr>
          <p:cNvPr id="12" name="文本框 11">
            <a:extLst>
              <a:ext uri="{FF2B5EF4-FFF2-40B4-BE49-F238E27FC236}">
                <a16:creationId xmlns:a16="http://schemas.microsoft.com/office/drawing/2014/main" id="{E0466237-626A-46D0-B6BF-6E44B980F591}"/>
              </a:ext>
            </a:extLst>
          </p:cNvPr>
          <p:cNvSpPr txBox="1"/>
          <p:nvPr/>
        </p:nvSpPr>
        <p:spPr>
          <a:xfrm>
            <a:off x="1012950" y="3778899"/>
            <a:ext cx="4099823" cy="1015663"/>
          </a:xfrm>
          <a:prstGeom prst="rect">
            <a:avLst/>
          </a:prstGeom>
          <a:noFill/>
        </p:spPr>
        <p:txBody>
          <a:bodyPr wrap="square" rtlCol="0">
            <a:spAutoFit/>
          </a:bodyPr>
          <a:lstStyle/>
          <a:p>
            <a:r>
              <a:rPr lang="en-US" altLang="zh-CN" sz="6000" b="1" dirty="0">
                <a:solidFill>
                  <a:srgbClr val="1B828D"/>
                </a:solidFill>
                <a:latin typeface="+mj-lt"/>
                <a:ea typeface="字魂59号-创粗黑" panose="00000500000000000000" pitchFamily="2" charset="-122"/>
              </a:rPr>
              <a:t>Discussion</a:t>
            </a:r>
            <a:endParaRPr lang="zh-CN" altLang="en-US" sz="6000" b="1" dirty="0">
              <a:solidFill>
                <a:srgbClr val="1B828D"/>
              </a:solidFill>
              <a:latin typeface="+mj-lt"/>
              <a:ea typeface="字魂59号-创粗黑" panose="00000500000000000000" pitchFamily="2" charset="-122"/>
            </a:endParaRPr>
          </a:p>
        </p:txBody>
      </p:sp>
      <p:sp>
        <p:nvSpPr>
          <p:cNvPr id="14" name="箭头: V 形 13">
            <a:extLst>
              <a:ext uri="{FF2B5EF4-FFF2-40B4-BE49-F238E27FC236}">
                <a16:creationId xmlns:a16="http://schemas.microsoft.com/office/drawing/2014/main" id="{1B0C058D-54FE-4F0D-99E3-0ABEDC8412E1}"/>
              </a:ext>
            </a:extLst>
          </p:cNvPr>
          <p:cNvSpPr/>
          <p:nvPr/>
        </p:nvSpPr>
        <p:spPr>
          <a:xfrm rot="5400000">
            <a:off x="5912213" y="6023052"/>
            <a:ext cx="367574" cy="637310"/>
          </a:xfrm>
          <a:prstGeom prst="chevron">
            <a:avLst>
              <a:gd name="adj" fmla="val 70000"/>
            </a:avLst>
          </a:prstGeom>
          <a:solidFill>
            <a:srgbClr val="1B82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Tree>
    <p:extLst>
      <p:ext uri="{BB962C8B-B14F-4D97-AF65-F5344CB8AC3E}">
        <p14:creationId xmlns:p14="http://schemas.microsoft.com/office/powerpoint/2010/main" val="102068022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群組 1">
            <a:extLst>
              <a:ext uri="{FF2B5EF4-FFF2-40B4-BE49-F238E27FC236}">
                <a16:creationId xmlns:a16="http://schemas.microsoft.com/office/drawing/2014/main" id="{A1A6DCC5-251F-D09D-6A7A-5E00B22EBEED}"/>
              </a:ext>
            </a:extLst>
          </p:cNvPr>
          <p:cNvGrpSpPr/>
          <p:nvPr/>
        </p:nvGrpSpPr>
        <p:grpSpPr>
          <a:xfrm>
            <a:off x="0" y="519971"/>
            <a:ext cx="12192000" cy="1508053"/>
            <a:chOff x="0" y="519971"/>
            <a:chExt cx="12192000" cy="1508053"/>
          </a:xfrm>
        </p:grpSpPr>
        <p:sp>
          <p:nvSpPr>
            <p:cNvPr id="4" name="矩形 3">
              <a:extLst>
                <a:ext uri="{FF2B5EF4-FFF2-40B4-BE49-F238E27FC236}">
                  <a16:creationId xmlns:a16="http://schemas.microsoft.com/office/drawing/2014/main" id="{CC4E0EAB-8681-4E3F-91C1-B50C1009C7CB}"/>
                </a:ext>
              </a:extLst>
            </p:cNvPr>
            <p:cNvSpPr/>
            <p:nvPr/>
          </p:nvSpPr>
          <p:spPr>
            <a:xfrm>
              <a:off x="0" y="519971"/>
              <a:ext cx="12192000" cy="1508053"/>
            </a:xfrm>
            <a:prstGeom prst="rect">
              <a:avLst/>
            </a:prstGeom>
            <a:solidFill>
              <a:srgbClr val="047D8A">
                <a:alpha val="85098"/>
              </a:srgbClr>
            </a:solidFill>
            <a:ln>
              <a:noFill/>
            </a:ln>
            <a:effectLst>
              <a:outerShdw blurRad="203200" dist="152400" dir="5400000" algn="t" rotWithShape="0">
                <a:prstClr val="black">
                  <a:alpha val="4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文本框 4">
              <a:extLst>
                <a:ext uri="{FF2B5EF4-FFF2-40B4-BE49-F238E27FC236}">
                  <a16:creationId xmlns:a16="http://schemas.microsoft.com/office/drawing/2014/main" id="{8D7A9D0B-9BB6-482C-8701-85567258E811}"/>
                </a:ext>
              </a:extLst>
            </p:cNvPr>
            <p:cNvSpPr txBox="1"/>
            <p:nvPr/>
          </p:nvSpPr>
          <p:spPr>
            <a:xfrm>
              <a:off x="1004456" y="903385"/>
              <a:ext cx="4585854" cy="707886"/>
            </a:xfrm>
            <a:prstGeom prst="rect">
              <a:avLst/>
            </a:prstGeom>
            <a:noFill/>
          </p:spPr>
          <p:txBody>
            <a:bodyPr wrap="square" rtlCol="0">
              <a:spAutoFit/>
            </a:bodyPr>
            <a:lstStyle/>
            <a:p>
              <a:pPr algn="dist"/>
              <a:r>
                <a:rPr lang="zh-TW" altLang="en-US" sz="4000" b="1" dirty="0">
                  <a:solidFill>
                    <a:schemeClr val="bg1"/>
                  </a:solidFill>
                  <a:latin typeface="+mj-lt"/>
                  <a:ea typeface="微軟正黑體" panose="020B0604030504040204" pitchFamily="34" charset="-120"/>
                </a:rPr>
                <a:t>目錄</a:t>
              </a:r>
              <a:r>
                <a:rPr lang="en-US" altLang="zh-CN" sz="4000" b="1" dirty="0">
                  <a:solidFill>
                    <a:schemeClr val="bg1"/>
                  </a:solidFill>
                  <a:latin typeface="+mj-lt"/>
                  <a:ea typeface="微軟正黑體" panose="020B0604030504040204" pitchFamily="34" charset="-120"/>
                </a:rPr>
                <a:t>/content</a:t>
              </a:r>
              <a:endParaRPr lang="zh-CN" altLang="en-US" sz="4000" b="1" dirty="0">
                <a:solidFill>
                  <a:schemeClr val="bg1"/>
                </a:solidFill>
                <a:latin typeface="+mj-lt"/>
                <a:ea typeface="微軟正黑體" panose="020B0604030504040204" pitchFamily="34" charset="-120"/>
              </a:endParaRPr>
            </a:p>
          </p:txBody>
        </p:sp>
      </p:grpSp>
      <p:grpSp>
        <p:nvGrpSpPr>
          <p:cNvPr id="3" name="群組 2">
            <a:extLst>
              <a:ext uri="{FF2B5EF4-FFF2-40B4-BE49-F238E27FC236}">
                <a16:creationId xmlns:a16="http://schemas.microsoft.com/office/drawing/2014/main" id="{E9F2C3BE-0585-1E6C-9794-0404D5D0A18F}"/>
              </a:ext>
            </a:extLst>
          </p:cNvPr>
          <p:cNvGrpSpPr/>
          <p:nvPr/>
        </p:nvGrpSpPr>
        <p:grpSpPr>
          <a:xfrm>
            <a:off x="1004456" y="2618743"/>
            <a:ext cx="5749635" cy="3335872"/>
            <a:chOff x="1188926" y="2669734"/>
            <a:chExt cx="5749635" cy="3335872"/>
          </a:xfrm>
        </p:grpSpPr>
        <p:grpSp>
          <p:nvGrpSpPr>
            <p:cNvPr id="9" name="组合 8">
              <a:extLst>
                <a:ext uri="{FF2B5EF4-FFF2-40B4-BE49-F238E27FC236}">
                  <a16:creationId xmlns:a16="http://schemas.microsoft.com/office/drawing/2014/main" id="{D5360050-204D-4B6C-96C4-D16F5C59091F}"/>
                </a:ext>
              </a:extLst>
            </p:cNvPr>
            <p:cNvGrpSpPr/>
            <p:nvPr/>
          </p:nvGrpSpPr>
          <p:grpSpPr>
            <a:xfrm>
              <a:off x="1208660" y="2669734"/>
              <a:ext cx="5307784" cy="707886"/>
              <a:chOff x="963883" y="3231345"/>
              <a:chExt cx="5307784" cy="707886"/>
            </a:xfrm>
          </p:grpSpPr>
          <p:sp>
            <p:nvSpPr>
              <p:cNvPr id="7" name="箭头: V 形 6">
                <a:extLst>
                  <a:ext uri="{FF2B5EF4-FFF2-40B4-BE49-F238E27FC236}">
                    <a16:creationId xmlns:a16="http://schemas.microsoft.com/office/drawing/2014/main" id="{FFEE7D1F-A3C7-4BCD-944A-BA030F019973}"/>
                  </a:ext>
                </a:extLst>
              </p:cNvPr>
              <p:cNvSpPr/>
              <p:nvPr/>
            </p:nvSpPr>
            <p:spPr>
              <a:xfrm>
                <a:off x="963883" y="3429000"/>
                <a:ext cx="472611" cy="410547"/>
              </a:xfrm>
              <a:prstGeom prst="chevron">
                <a:avLst/>
              </a:prstGeom>
              <a:solidFill>
                <a:srgbClr val="1B82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solidFill>
                </a:endParaRPr>
              </a:p>
            </p:txBody>
          </p:sp>
          <p:sp>
            <p:nvSpPr>
              <p:cNvPr id="8" name="文本框 7">
                <a:extLst>
                  <a:ext uri="{FF2B5EF4-FFF2-40B4-BE49-F238E27FC236}">
                    <a16:creationId xmlns:a16="http://schemas.microsoft.com/office/drawing/2014/main" id="{D1457E5C-8ED8-4519-A3DC-1D36B0FE56EA}"/>
                  </a:ext>
                </a:extLst>
              </p:cNvPr>
              <p:cNvSpPr txBox="1"/>
              <p:nvPr/>
            </p:nvSpPr>
            <p:spPr>
              <a:xfrm>
                <a:off x="1693822" y="3231345"/>
                <a:ext cx="4577845" cy="707886"/>
              </a:xfrm>
              <a:prstGeom prst="rect">
                <a:avLst/>
              </a:prstGeom>
              <a:noFill/>
            </p:spPr>
            <p:txBody>
              <a:bodyPr wrap="square" rtlCol="0">
                <a:spAutoFit/>
              </a:bodyPr>
              <a:lstStyle/>
              <a:p>
                <a:r>
                  <a:rPr lang="en-US" altLang="zh-CN" sz="4000" b="1" dirty="0">
                    <a:solidFill>
                      <a:srgbClr val="1B828D"/>
                    </a:solidFill>
                    <a:latin typeface="+mj-lt"/>
                    <a:ea typeface="字魂58号-创中黑" panose="00000500000000000000" pitchFamily="2" charset="-122"/>
                  </a:rPr>
                  <a:t>01 </a:t>
                </a:r>
                <a:r>
                  <a:rPr lang="en-US" altLang="zh-TW" sz="4000" b="1" dirty="0">
                    <a:solidFill>
                      <a:srgbClr val="1B828D"/>
                    </a:solidFill>
                    <a:latin typeface="+mj-lt"/>
                    <a:ea typeface="字魂58号-创中黑" panose="00000500000000000000" pitchFamily="2" charset="-122"/>
                  </a:rPr>
                  <a:t>Introduction</a:t>
                </a:r>
                <a:endParaRPr lang="zh-CN" altLang="en-US" sz="4000" b="1" dirty="0">
                  <a:solidFill>
                    <a:srgbClr val="1B828D"/>
                  </a:solidFill>
                  <a:latin typeface="+mj-lt"/>
                  <a:ea typeface="字魂58号-创中黑" panose="00000500000000000000" pitchFamily="2" charset="-122"/>
                </a:endParaRPr>
              </a:p>
            </p:txBody>
          </p:sp>
        </p:grpSp>
        <p:grpSp>
          <p:nvGrpSpPr>
            <p:cNvPr id="10" name="组合 9">
              <a:extLst>
                <a:ext uri="{FF2B5EF4-FFF2-40B4-BE49-F238E27FC236}">
                  <a16:creationId xmlns:a16="http://schemas.microsoft.com/office/drawing/2014/main" id="{FF18BBA5-77BB-49E0-88A0-16413EAF563F}"/>
                </a:ext>
              </a:extLst>
            </p:cNvPr>
            <p:cNvGrpSpPr/>
            <p:nvPr/>
          </p:nvGrpSpPr>
          <p:grpSpPr>
            <a:xfrm>
              <a:off x="1210838" y="3545197"/>
              <a:ext cx="5727723" cy="707886"/>
              <a:chOff x="963883" y="3231345"/>
              <a:chExt cx="5727723" cy="707886"/>
            </a:xfrm>
          </p:grpSpPr>
          <p:sp>
            <p:nvSpPr>
              <p:cNvPr id="11" name="箭头: V 形 10">
                <a:extLst>
                  <a:ext uri="{FF2B5EF4-FFF2-40B4-BE49-F238E27FC236}">
                    <a16:creationId xmlns:a16="http://schemas.microsoft.com/office/drawing/2014/main" id="{16511BD4-255B-4F51-9CE6-3F2A5745C678}"/>
                  </a:ext>
                </a:extLst>
              </p:cNvPr>
              <p:cNvSpPr/>
              <p:nvPr/>
            </p:nvSpPr>
            <p:spPr>
              <a:xfrm>
                <a:off x="963883" y="3429000"/>
                <a:ext cx="472611" cy="410547"/>
              </a:xfrm>
              <a:prstGeom prst="chevron">
                <a:avLst/>
              </a:prstGeom>
              <a:solidFill>
                <a:srgbClr val="1B82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12" name="文本框 11">
                <a:extLst>
                  <a:ext uri="{FF2B5EF4-FFF2-40B4-BE49-F238E27FC236}">
                    <a16:creationId xmlns:a16="http://schemas.microsoft.com/office/drawing/2014/main" id="{3EF77C66-BF49-4689-8675-D3B8F322F225}"/>
                  </a:ext>
                </a:extLst>
              </p:cNvPr>
              <p:cNvSpPr txBox="1"/>
              <p:nvPr/>
            </p:nvSpPr>
            <p:spPr>
              <a:xfrm>
                <a:off x="1693822" y="3231345"/>
                <a:ext cx="4997784" cy="707886"/>
              </a:xfrm>
              <a:prstGeom prst="rect">
                <a:avLst/>
              </a:prstGeom>
              <a:noFill/>
            </p:spPr>
            <p:txBody>
              <a:bodyPr wrap="square" rtlCol="0">
                <a:spAutoFit/>
              </a:bodyPr>
              <a:lstStyle/>
              <a:p>
                <a:r>
                  <a:rPr lang="en-US" altLang="zh-CN" sz="4000" b="1" dirty="0">
                    <a:solidFill>
                      <a:srgbClr val="1B828D"/>
                    </a:solidFill>
                    <a:latin typeface="+mj-lt"/>
                    <a:ea typeface="字魂58号-创中黑" panose="00000500000000000000" pitchFamily="2" charset="-122"/>
                  </a:rPr>
                  <a:t>02 </a:t>
                </a:r>
                <a:r>
                  <a:rPr lang="en-US" altLang="zh-TW" sz="4000" b="1" dirty="0">
                    <a:solidFill>
                      <a:srgbClr val="1B828D"/>
                    </a:solidFill>
                    <a:latin typeface="+mj-lt"/>
                    <a:ea typeface="字魂58号-创中黑" panose="00000500000000000000" pitchFamily="2" charset="-122"/>
                  </a:rPr>
                  <a:t>Method</a:t>
                </a:r>
                <a:endParaRPr lang="zh-CN" altLang="en-US" sz="4000" b="1" dirty="0">
                  <a:solidFill>
                    <a:srgbClr val="1B828D"/>
                  </a:solidFill>
                  <a:latin typeface="+mj-lt"/>
                  <a:ea typeface="字魂58号-创中黑" panose="00000500000000000000" pitchFamily="2" charset="-122"/>
                </a:endParaRPr>
              </a:p>
            </p:txBody>
          </p:sp>
        </p:grpSp>
        <p:grpSp>
          <p:nvGrpSpPr>
            <p:cNvPr id="13" name="组合 12">
              <a:extLst>
                <a:ext uri="{FF2B5EF4-FFF2-40B4-BE49-F238E27FC236}">
                  <a16:creationId xmlns:a16="http://schemas.microsoft.com/office/drawing/2014/main" id="{D26F4E90-1699-4D4F-BDD2-85CD9041C4B5}"/>
                </a:ext>
              </a:extLst>
            </p:cNvPr>
            <p:cNvGrpSpPr/>
            <p:nvPr/>
          </p:nvGrpSpPr>
          <p:grpSpPr>
            <a:xfrm>
              <a:off x="1188926" y="4387681"/>
              <a:ext cx="5531426" cy="707886"/>
              <a:chOff x="963883" y="3231345"/>
              <a:chExt cx="5531426" cy="707886"/>
            </a:xfrm>
          </p:grpSpPr>
          <p:sp>
            <p:nvSpPr>
              <p:cNvPr id="14" name="箭头: V 形 13">
                <a:extLst>
                  <a:ext uri="{FF2B5EF4-FFF2-40B4-BE49-F238E27FC236}">
                    <a16:creationId xmlns:a16="http://schemas.microsoft.com/office/drawing/2014/main" id="{AB217EE0-FAFE-4284-925A-F468F7A5DC1F}"/>
                  </a:ext>
                </a:extLst>
              </p:cNvPr>
              <p:cNvSpPr/>
              <p:nvPr/>
            </p:nvSpPr>
            <p:spPr>
              <a:xfrm>
                <a:off x="963883" y="3429000"/>
                <a:ext cx="472611" cy="410547"/>
              </a:xfrm>
              <a:prstGeom prst="chevron">
                <a:avLst/>
              </a:prstGeom>
              <a:solidFill>
                <a:srgbClr val="1B82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15" name="文本框 14">
                <a:extLst>
                  <a:ext uri="{FF2B5EF4-FFF2-40B4-BE49-F238E27FC236}">
                    <a16:creationId xmlns:a16="http://schemas.microsoft.com/office/drawing/2014/main" id="{53FCEDB3-0857-46A0-A99E-5524F2ABFF12}"/>
                  </a:ext>
                </a:extLst>
              </p:cNvPr>
              <p:cNvSpPr txBox="1"/>
              <p:nvPr/>
            </p:nvSpPr>
            <p:spPr>
              <a:xfrm>
                <a:off x="1693822" y="3231345"/>
                <a:ext cx="4801487" cy="707886"/>
              </a:xfrm>
              <a:prstGeom prst="rect">
                <a:avLst/>
              </a:prstGeom>
              <a:noFill/>
            </p:spPr>
            <p:txBody>
              <a:bodyPr wrap="square" rtlCol="0">
                <a:spAutoFit/>
              </a:bodyPr>
              <a:lstStyle/>
              <a:p>
                <a:r>
                  <a:rPr lang="en-US" altLang="zh-CN" sz="4000" b="1" dirty="0">
                    <a:solidFill>
                      <a:srgbClr val="1B828D"/>
                    </a:solidFill>
                    <a:latin typeface="+mj-lt"/>
                    <a:ea typeface="字魂58号-创中黑" panose="00000500000000000000" pitchFamily="2" charset="-122"/>
                  </a:rPr>
                  <a:t>03 </a:t>
                </a:r>
                <a:r>
                  <a:rPr lang="en-US" altLang="zh-TW" sz="4000" b="1" dirty="0">
                    <a:solidFill>
                      <a:srgbClr val="1B828D"/>
                    </a:solidFill>
                    <a:latin typeface="+mj-lt"/>
                    <a:ea typeface="字魂58号-创中黑" panose="00000500000000000000" pitchFamily="2" charset="-122"/>
                  </a:rPr>
                  <a:t>Result</a:t>
                </a:r>
                <a:endParaRPr lang="zh-CN" altLang="en-US" sz="4000" b="1" dirty="0">
                  <a:solidFill>
                    <a:srgbClr val="1B828D"/>
                  </a:solidFill>
                  <a:latin typeface="+mj-lt"/>
                  <a:ea typeface="字魂58号-创中黑" panose="00000500000000000000" pitchFamily="2" charset="-122"/>
                </a:endParaRPr>
              </a:p>
            </p:txBody>
          </p:sp>
        </p:grpSp>
        <p:grpSp>
          <p:nvGrpSpPr>
            <p:cNvPr id="16" name="组合 15">
              <a:extLst>
                <a:ext uri="{FF2B5EF4-FFF2-40B4-BE49-F238E27FC236}">
                  <a16:creationId xmlns:a16="http://schemas.microsoft.com/office/drawing/2014/main" id="{E52ADACC-D7DB-4CD2-929A-3874C49B001E}"/>
                </a:ext>
              </a:extLst>
            </p:cNvPr>
            <p:cNvGrpSpPr/>
            <p:nvPr/>
          </p:nvGrpSpPr>
          <p:grpSpPr>
            <a:xfrm>
              <a:off x="1208660" y="5297720"/>
              <a:ext cx="5071810" cy="707886"/>
              <a:chOff x="963883" y="3231345"/>
              <a:chExt cx="5071810" cy="707886"/>
            </a:xfrm>
          </p:grpSpPr>
          <p:sp>
            <p:nvSpPr>
              <p:cNvPr id="17" name="箭头: V 形 16">
                <a:extLst>
                  <a:ext uri="{FF2B5EF4-FFF2-40B4-BE49-F238E27FC236}">
                    <a16:creationId xmlns:a16="http://schemas.microsoft.com/office/drawing/2014/main" id="{AAB28268-DAAD-4DA9-91B2-21EE7EE7246F}"/>
                  </a:ext>
                </a:extLst>
              </p:cNvPr>
              <p:cNvSpPr/>
              <p:nvPr/>
            </p:nvSpPr>
            <p:spPr>
              <a:xfrm>
                <a:off x="963883" y="3429000"/>
                <a:ext cx="472611" cy="410547"/>
              </a:xfrm>
              <a:prstGeom prst="chevron">
                <a:avLst/>
              </a:prstGeom>
              <a:solidFill>
                <a:srgbClr val="1B82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18" name="文本框 17">
                <a:extLst>
                  <a:ext uri="{FF2B5EF4-FFF2-40B4-BE49-F238E27FC236}">
                    <a16:creationId xmlns:a16="http://schemas.microsoft.com/office/drawing/2014/main" id="{1DB1D3AA-FB78-497C-9624-F4984DE7EB89}"/>
                  </a:ext>
                </a:extLst>
              </p:cNvPr>
              <p:cNvSpPr txBox="1"/>
              <p:nvPr/>
            </p:nvSpPr>
            <p:spPr>
              <a:xfrm>
                <a:off x="1693822" y="3231345"/>
                <a:ext cx="4341871" cy="707886"/>
              </a:xfrm>
              <a:prstGeom prst="rect">
                <a:avLst/>
              </a:prstGeom>
              <a:noFill/>
            </p:spPr>
            <p:txBody>
              <a:bodyPr wrap="square" rtlCol="0">
                <a:spAutoFit/>
              </a:bodyPr>
              <a:lstStyle/>
              <a:p>
                <a:r>
                  <a:rPr lang="en-US" altLang="zh-CN" sz="4000" b="1" dirty="0">
                    <a:solidFill>
                      <a:srgbClr val="1B828D"/>
                    </a:solidFill>
                    <a:latin typeface="+mj-lt"/>
                    <a:ea typeface="字魂58号-创中黑" panose="00000500000000000000" pitchFamily="2" charset="-122"/>
                  </a:rPr>
                  <a:t>04 Discussion</a:t>
                </a:r>
                <a:endParaRPr lang="zh-CN" altLang="en-US" sz="4000" b="1" dirty="0">
                  <a:solidFill>
                    <a:srgbClr val="1B828D"/>
                  </a:solidFill>
                  <a:latin typeface="+mj-lt"/>
                  <a:ea typeface="字魂58号-创中黑" panose="00000500000000000000" pitchFamily="2" charset="-122"/>
                </a:endParaRPr>
              </a:p>
            </p:txBody>
          </p:sp>
        </p:grpSp>
      </p:grpSp>
    </p:spTree>
    <p:extLst>
      <p:ext uri="{BB962C8B-B14F-4D97-AF65-F5344CB8AC3E}">
        <p14:creationId xmlns:p14="http://schemas.microsoft.com/office/powerpoint/2010/main" val="57119858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箭头: V 形 3">
            <a:extLst>
              <a:ext uri="{FF2B5EF4-FFF2-40B4-BE49-F238E27FC236}">
                <a16:creationId xmlns:a16="http://schemas.microsoft.com/office/drawing/2014/main" id="{AD81CBBC-B6D2-4644-BD7F-7B62BB573C2C}"/>
              </a:ext>
            </a:extLst>
          </p:cNvPr>
          <p:cNvSpPr/>
          <p:nvPr/>
        </p:nvSpPr>
        <p:spPr>
          <a:xfrm>
            <a:off x="603378" y="435399"/>
            <a:ext cx="354564" cy="410547"/>
          </a:xfrm>
          <a:prstGeom prst="chevron">
            <a:avLst/>
          </a:prstGeom>
          <a:solidFill>
            <a:srgbClr val="1B82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5" name="箭头: V 形 4">
            <a:extLst>
              <a:ext uri="{FF2B5EF4-FFF2-40B4-BE49-F238E27FC236}">
                <a16:creationId xmlns:a16="http://schemas.microsoft.com/office/drawing/2014/main" id="{DE46AE62-816C-4F1D-9FF5-B561730B0A1F}"/>
              </a:ext>
            </a:extLst>
          </p:cNvPr>
          <p:cNvSpPr/>
          <p:nvPr/>
        </p:nvSpPr>
        <p:spPr>
          <a:xfrm>
            <a:off x="858416" y="429208"/>
            <a:ext cx="354564" cy="410547"/>
          </a:xfrm>
          <a:prstGeom prst="chevron">
            <a:avLst/>
          </a:prstGeom>
          <a:solidFill>
            <a:srgbClr val="1B82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cxnSp>
        <p:nvCxnSpPr>
          <p:cNvPr id="7" name="直接连接符 6">
            <a:extLst>
              <a:ext uri="{FF2B5EF4-FFF2-40B4-BE49-F238E27FC236}">
                <a16:creationId xmlns:a16="http://schemas.microsoft.com/office/drawing/2014/main" id="{A15E5E9A-635B-470E-8999-F545F85C8FCA}"/>
              </a:ext>
            </a:extLst>
          </p:cNvPr>
          <p:cNvCxnSpPr/>
          <p:nvPr/>
        </p:nvCxnSpPr>
        <p:spPr>
          <a:xfrm>
            <a:off x="1362269" y="839755"/>
            <a:ext cx="10375641" cy="0"/>
          </a:xfrm>
          <a:prstGeom prst="line">
            <a:avLst/>
          </a:prstGeom>
          <a:ln>
            <a:solidFill>
              <a:srgbClr val="1B828D"/>
            </a:solidFill>
            <a:prstDash val="lgDash"/>
            <a:tailEnd type="oval"/>
          </a:ln>
        </p:spPr>
        <p:style>
          <a:lnRef idx="1">
            <a:schemeClr val="accent1"/>
          </a:lnRef>
          <a:fillRef idx="0">
            <a:schemeClr val="accent1"/>
          </a:fillRef>
          <a:effectRef idx="0">
            <a:schemeClr val="accent1"/>
          </a:effectRef>
          <a:fontRef idx="minor">
            <a:schemeClr val="tx1"/>
          </a:fontRef>
        </p:style>
      </p:cxnSp>
      <p:sp>
        <p:nvSpPr>
          <p:cNvPr id="8" name="文本框 7">
            <a:extLst>
              <a:ext uri="{FF2B5EF4-FFF2-40B4-BE49-F238E27FC236}">
                <a16:creationId xmlns:a16="http://schemas.microsoft.com/office/drawing/2014/main" id="{9ACF9282-C903-4DB6-BFDE-7857F11C10F7}"/>
              </a:ext>
            </a:extLst>
          </p:cNvPr>
          <p:cNvSpPr txBox="1"/>
          <p:nvPr/>
        </p:nvSpPr>
        <p:spPr>
          <a:xfrm>
            <a:off x="1362269" y="254980"/>
            <a:ext cx="1930337" cy="584775"/>
          </a:xfrm>
          <a:prstGeom prst="rect">
            <a:avLst/>
          </a:prstGeom>
          <a:noFill/>
        </p:spPr>
        <p:txBody>
          <a:bodyPr wrap="none" rtlCol="0">
            <a:spAutoFit/>
          </a:bodyPr>
          <a:lstStyle/>
          <a:p>
            <a:r>
              <a:rPr lang="en-US" altLang="zh-CN" sz="3200" dirty="0">
                <a:latin typeface="+mj-lt"/>
                <a:ea typeface="字魂58号-创中黑" panose="00000500000000000000" pitchFamily="2" charset="-122"/>
              </a:rPr>
              <a:t>Discussion</a:t>
            </a:r>
          </a:p>
        </p:txBody>
      </p:sp>
      <p:sp>
        <p:nvSpPr>
          <p:cNvPr id="9" name="箭头: V 形 8">
            <a:extLst>
              <a:ext uri="{FF2B5EF4-FFF2-40B4-BE49-F238E27FC236}">
                <a16:creationId xmlns:a16="http://schemas.microsoft.com/office/drawing/2014/main" id="{563E10E0-7CC7-4F32-AC5B-04B0CEC30563}"/>
              </a:ext>
            </a:extLst>
          </p:cNvPr>
          <p:cNvSpPr/>
          <p:nvPr/>
        </p:nvSpPr>
        <p:spPr>
          <a:xfrm>
            <a:off x="314129" y="429208"/>
            <a:ext cx="354564" cy="410547"/>
          </a:xfrm>
          <a:prstGeom prst="chevron">
            <a:avLst/>
          </a:prstGeom>
          <a:solidFill>
            <a:srgbClr val="1B82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2" name="文本框 7">
            <a:extLst>
              <a:ext uri="{FF2B5EF4-FFF2-40B4-BE49-F238E27FC236}">
                <a16:creationId xmlns:a16="http://schemas.microsoft.com/office/drawing/2014/main" id="{6238F44B-1AF9-E272-94E8-E2BB150E676A}"/>
              </a:ext>
            </a:extLst>
          </p:cNvPr>
          <p:cNvSpPr txBox="1"/>
          <p:nvPr/>
        </p:nvSpPr>
        <p:spPr>
          <a:xfrm>
            <a:off x="-2178" y="852137"/>
            <a:ext cx="11951746" cy="6008633"/>
          </a:xfrm>
          <a:prstGeom prst="rect">
            <a:avLst/>
          </a:prstGeom>
          <a:noFill/>
        </p:spPr>
        <p:txBody>
          <a:bodyPr wrap="square" rtlCol="0">
            <a:spAutoFit/>
          </a:bodyPr>
          <a:lstStyle/>
          <a:p>
            <a:pPr algn="just">
              <a:lnSpc>
                <a:spcPct val="150000"/>
              </a:lnSpc>
              <a:spcBef>
                <a:spcPts val="300"/>
              </a:spcBef>
              <a:spcAft>
                <a:spcPts val="300"/>
              </a:spcAft>
              <a:buFont typeface="Wingdings" panose="05000000000000000000" pitchFamily="2" charset="2"/>
              <a:buChar char="Ø"/>
            </a:pPr>
            <a:r>
              <a:rPr lang="zh-TW" altLang="en-US" sz="2200" dirty="0"/>
              <a:t>此研究的目的是為了解年齡、車道及汽車接近的速度對行人在雙向街道上穿越馬路的影響。</a:t>
            </a:r>
            <a:endParaRPr lang="en-US" altLang="zh-TW" sz="2200" dirty="0"/>
          </a:p>
          <a:p>
            <a:pPr algn="just">
              <a:lnSpc>
                <a:spcPct val="150000"/>
              </a:lnSpc>
              <a:spcBef>
                <a:spcPts val="300"/>
              </a:spcBef>
              <a:spcAft>
                <a:spcPts val="300"/>
              </a:spcAft>
              <a:buFont typeface="Wingdings" panose="05000000000000000000" pitchFamily="2" charset="2"/>
              <a:buChar char="Ø"/>
            </a:pPr>
            <a:r>
              <a:rPr lang="zh-TW" altLang="en-US" sz="2200" dirty="0"/>
              <a:t>研究發現，年齡在</a:t>
            </a:r>
            <a:r>
              <a:rPr lang="en-US" altLang="zh-TW" sz="2200" dirty="0"/>
              <a:t>72-85</a:t>
            </a:r>
            <a:r>
              <a:rPr lang="zh-TW" altLang="en-US" sz="2200" dirty="0"/>
              <a:t>歲的年長組發生碰撞的比例高於其他兩個年齡組</a:t>
            </a:r>
            <a:endParaRPr lang="en-US" altLang="zh-TW" sz="2200" dirty="0"/>
          </a:p>
          <a:p>
            <a:pPr lvl="1" algn="just">
              <a:lnSpc>
                <a:spcPct val="150000"/>
              </a:lnSpc>
              <a:spcBef>
                <a:spcPts val="300"/>
              </a:spcBef>
              <a:spcAft>
                <a:spcPts val="300"/>
              </a:spcAft>
            </a:pPr>
            <a:r>
              <a:rPr lang="zh-TW" altLang="en-US" sz="2200" dirty="0"/>
              <a:t>→與法國碰撞統計數據一致，</a:t>
            </a:r>
            <a:r>
              <a:rPr lang="en-US" altLang="zh-TW" sz="2200" dirty="0"/>
              <a:t>75 </a:t>
            </a:r>
            <a:r>
              <a:rPr lang="zh-TW" altLang="en-US" sz="2200" dirty="0"/>
              <a:t>歲以上的人是最脆弱的行人群體，佔死亡人數的 </a:t>
            </a:r>
            <a:r>
              <a:rPr lang="en-US" altLang="zh-TW" sz="2200" dirty="0"/>
              <a:t>37% </a:t>
            </a:r>
            <a:r>
              <a:rPr lang="zh-TW" altLang="en-US" sz="2200" dirty="0"/>
              <a:t>以上</a:t>
            </a:r>
            <a:r>
              <a:rPr lang="en-US" altLang="zh-TW" sz="2200" dirty="0"/>
              <a:t>(ONISR, 2011)</a:t>
            </a:r>
            <a:r>
              <a:rPr lang="zh-TW" altLang="en-US" sz="2200" dirty="0"/>
              <a:t>。</a:t>
            </a:r>
            <a:endParaRPr lang="en-US" altLang="zh-TW" sz="2200" dirty="0"/>
          </a:p>
          <a:p>
            <a:pPr marL="342900" lvl="1" indent="-342900" algn="just">
              <a:lnSpc>
                <a:spcPct val="150000"/>
              </a:lnSpc>
              <a:spcBef>
                <a:spcPts val="300"/>
              </a:spcBef>
              <a:spcAft>
                <a:spcPts val="300"/>
              </a:spcAft>
              <a:buFont typeface="Wingdings" panose="05000000000000000000" pitchFamily="2" charset="2"/>
              <a:buChar char="Ø"/>
            </a:pPr>
            <a:r>
              <a:rPr lang="zh-TW" altLang="en-US" sz="2200" dirty="0"/>
              <a:t>老年行人傾向於在只有近車道安全的情況下走上街道：</a:t>
            </a:r>
            <a:endParaRPr lang="en-US" altLang="zh-TW" sz="2200" dirty="0"/>
          </a:p>
          <a:p>
            <a:pPr marL="457200" lvl="2" algn="just">
              <a:lnSpc>
                <a:spcPct val="150000"/>
              </a:lnSpc>
              <a:spcBef>
                <a:spcPts val="300"/>
              </a:spcBef>
              <a:spcAft>
                <a:spcPts val="300"/>
              </a:spcAft>
            </a:pPr>
            <a:r>
              <a:rPr lang="zh-TW" altLang="en-US" sz="2200" dirty="0"/>
              <a:t>→在 </a:t>
            </a:r>
            <a:r>
              <a:rPr lang="en-US" altLang="zh-TW" sz="2200" dirty="0"/>
              <a:t>84 </a:t>
            </a:r>
            <a:r>
              <a:rPr lang="zh-TW" altLang="en-US" sz="2200" dirty="0"/>
              <a:t>名參與者做出的 </a:t>
            </a:r>
            <a:r>
              <a:rPr lang="en-US" altLang="zh-TW" sz="2200" dirty="0"/>
              <a:t>3,024 </a:t>
            </a:r>
            <a:r>
              <a:rPr lang="zh-TW" altLang="en-US" sz="2200" dirty="0"/>
              <a:t>個決定中，有 </a:t>
            </a:r>
            <a:r>
              <a:rPr lang="en-US" altLang="zh-TW" sz="2200" dirty="0"/>
              <a:t>128 </a:t>
            </a:r>
            <a:r>
              <a:rPr lang="zh-TW" altLang="en-US" sz="2200" dirty="0"/>
              <a:t>個決定發生碰撞，其中有 </a:t>
            </a:r>
            <a:r>
              <a:rPr lang="en-US" altLang="zh-TW" sz="2200" dirty="0"/>
              <a:t>65% </a:t>
            </a:r>
            <a:r>
              <a:rPr lang="zh-TW" altLang="en-US" sz="2200" dirty="0"/>
              <a:t>是由老年行人認為近車道的時間間隔</a:t>
            </a:r>
            <a:r>
              <a:rPr lang="en-US" altLang="zh-TW" sz="2200" dirty="0"/>
              <a:t>(3</a:t>
            </a:r>
            <a:r>
              <a:rPr lang="zh-TW" altLang="en-US" sz="2200" dirty="0"/>
              <a:t>、</a:t>
            </a:r>
            <a:r>
              <a:rPr lang="en-US" altLang="zh-TW" sz="2200" dirty="0"/>
              <a:t>4 </a:t>
            </a:r>
            <a:r>
              <a:rPr lang="zh-TW" altLang="en-US" sz="2200" dirty="0"/>
              <a:t>或 </a:t>
            </a:r>
            <a:r>
              <a:rPr lang="en-US" altLang="zh-TW" sz="2200" dirty="0"/>
              <a:t>5 </a:t>
            </a:r>
            <a:r>
              <a:rPr lang="zh-TW" altLang="en-US" sz="2200" dirty="0"/>
              <a:t>秒</a:t>
            </a:r>
            <a:r>
              <a:rPr lang="en-US" altLang="zh-TW" sz="2200" dirty="0"/>
              <a:t>)</a:t>
            </a:r>
            <a:r>
              <a:rPr lang="zh-TW" altLang="en-US" sz="2200" dirty="0"/>
              <a:t>對他們來說足夠，但遠車道（</a:t>
            </a:r>
            <a:r>
              <a:rPr lang="en-US" altLang="zh-TW" sz="2200" dirty="0"/>
              <a:t>2 </a:t>
            </a:r>
            <a:r>
              <a:rPr lang="zh-TW" altLang="en-US" sz="2200" dirty="0"/>
              <a:t>秒）太短的情況下所做的決定</a:t>
            </a:r>
            <a:endParaRPr lang="en-US" altLang="zh-TW" sz="2200" dirty="0"/>
          </a:p>
          <a:p>
            <a:pPr marL="457200" lvl="2" algn="just">
              <a:lnSpc>
                <a:spcPct val="150000"/>
              </a:lnSpc>
              <a:spcBef>
                <a:spcPts val="300"/>
              </a:spcBef>
              <a:spcAft>
                <a:spcPts val="300"/>
              </a:spcAft>
            </a:pPr>
            <a:r>
              <a:rPr lang="zh-TW" altLang="en-US" sz="2200" dirty="0"/>
              <a:t>老年行人在開始過馬路之前，主要是觀察近車道駛近的車流，到了中間才發現對面的車離得太近了。即使他們意識到這一點，由於身體能力的下降，也無法透過走得更快來彌補</a:t>
            </a:r>
            <a:r>
              <a:rPr lang="en-US" altLang="zh-TW" sz="2200" dirty="0"/>
              <a:t>(Salzman,</a:t>
            </a:r>
            <a:r>
              <a:rPr lang="zh-TW" altLang="en-US" sz="2200" dirty="0"/>
              <a:t> </a:t>
            </a:r>
            <a:r>
              <a:rPr lang="en-US" altLang="zh-TW" sz="2200" dirty="0"/>
              <a:t>2010)</a:t>
            </a:r>
            <a:r>
              <a:rPr lang="zh-TW" altLang="en-US" sz="2200" dirty="0"/>
              <a:t>。</a:t>
            </a:r>
            <a:endParaRPr lang="en-US" altLang="zh-TW" sz="2200" dirty="0"/>
          </a:p>
        </p:txBody>
      </p:sp>
    </p:spTree>
    <p:extLst>
      <p:ext uri="{BB962C8B-B14F-4D97-AF65-F5344CB8AC3E}">
        <p14:creationId xmlns:p14="http://schemas.microsoft.com/office/powerpoint/2010/main" val="339162203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a:extLst>
              <a:ext uri="{FF2B5EF4-FFF2-40B4-BE49-F238E27FC236}">
                <a16:creationId xmlns:a16="http://schemas.microsoft.com/office/drawing/2014/main" id="{081B6F3E-380E-4F3B-B833-6D6CB52DA400}"/>
              </a:ext>
            </a:extLst>
          </p:cNvPr>
          <p:cNvSpPr/>
          <p:nvPr/>
        </p:nvSpPr>
        <p:spPr>
          <a:xfrm>
            <a:off x="0" y="1932708"/>
            <a:ext cx="12192000" cy="2992584"/>
          </a:xfrm>
          <a:prstGeom prst="rect">
            <a:avLst/>
          </a:prstGeom>
          <a:solidFill>
            <a:srgbClr val="047D8A">
              <a:alpha val="85098"/>
            </a:srgbClr>
          </a:solidFill>
          <a:ln>
            <a:noFill/>
          </a:ln>
          <a:effectLst>
            <a:outerShdw blurRad="203200" dist="152400" dir="5400000" algn="t" rotWithShape="0">
              <a:prstClr val="black">
                <a:alpha val="4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文本框 3">
            <a:extLst>
              <a:ext uri="{FF2B5EF4-FFF2-40B4-BE49-F238E27FC236}">
                <a16:creationId xmlns:a16="http://schemas.microsoft.com/office/drawing/2014/main" id="{A057E46E-41FE-4905-8921-75D72F0C9E6C}"/>
              </a:ext>
            </a:extLst>
          </p:cNvPr>
          <p:cNvSpPr txBox="1"/>
          <p:nvPr/>
        </p:nvSpPr>
        <p:spPr>
          <a:xfrm>
            <a:off x="1538901" y="2805753"/>
            <a:ext cx="9114198" cy="1246495"/>
          </a:xfrm>
          <a:prstGeom prst="rect">
            <a:avLst/>
          </a:prstGeom>
          <a:noFill/>
        </p:spPr>
        <p:txBody>
          <a:bodyPr wrap="square" rtlCol="0">
            <a:spAutoFit/>
          </a:bodyPr>
          <a:lstStyle/>
          <a:p>
            <a:pPr algn="ctr"/>
            <a:r>
              <a:rPr lang="en-US" altLang="zh-TW" sz="7500" dirty="0">
                <a:solidFill>
                  <a:schemeClr val="bg1"/>
                </a:solidFill>
                <a:latin typeface="+mj-lt"/>
                <a:ea typeface="字魂59号-创粗黑" panose="00000500000000000000" pitchFamily="2" charset="-122"/>
              </a:rPr>
              <a:t>Thank you </a:t>
            </a:r>
            <a:endParaRPr lang="zh-CN" altLang="en-US" sz="7500" dirty="0">
              <a:solidFill>
                <a:schemeClr val="bg1"/>
              </a:solidFill>
              <a:latin typeface="+mj-lt"/>
              <a:ea typeface="字魂59号-创粗黑" panose="00000500000000000000" pitchFamily="2" charset="-122"/>
            </a:endParaRPr>
          </a:p>
        </p:txBody>
      </p:sp>
    </p:spTree>
    <p:extLst>
      <p:ext uri="{BB962C8B-B14F-4D97-AF65-F5344CB8AC3E}">
        <p14:creationId xmlns:p14="http://schemas.microsoft.com/office/powerpoint/2010/main" val="112046052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矩形 9">
            <a:extLst>
              <a:ext uri="{FF2B5EF4-FFF2-40B4-BE49-F238E27FC236}">
                <a16:creationId xmlns:a16="http://schemas.microsoft.com/office/drawing/2014/main" id="{4D5F7B3B-0026-487B-A1C3-637D6401DA73}"/>
              </a:ext>
            </a:extLst>
          </p:cNvPr>
          <p:cNvSpPr/>
          <p:nvPr/>
        </p:nvSpPr>
        <p:spPr>
          <a:xfrm>
            <a:off x="0" y="1524283"/>
            <a:ext cx="12192000" cy="1554819"/>
          </a:xfrm>
          <a:prstGeom prst="rect">
            <a:avLst/>
          </a:prstGeom>
          <a:solidFill>
            <a:srgbClr val="047D8A">
              <a:alpha val="85098"/>
            </a:srgbClr>
          </a:solidFill>
          <a:ln>
            <a:noFill/>
          </a:ln>
          <a:effectLst>
            <a:outerShdw blurRad="203200" dist="152400" dir="5400000" algn="t" rotWithShape="0">
              <a:prstClr val="black">
                <a:alpha val="4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文本框 10">
            <a:extLst>
              <a:ext uri="{FF2B5EF4-FFF2-40B4-BE49-F238E27FC236}">
                <a16:creationId xmlns:a16="http://schemas.microsoft.com/office/drawing/2014/main" id="{A9EB7044-CE97-4E22-8134-2D2486C35593}"/>
              </a:ext>
            </a:extLst>
          </p:cNvPr>
          <p:cNvSpPr txBox="1"/>
          <p:nvPr/>
        </p:nvSpPr>
        <p:spPr>
          <a:xfrm>
            <a:off x="1236886" y="1797306"/>
            <a:ext cx="3468395" cy="1008772"/>
          </a:xfrm>
          <a:prstGeom prst="rect">
            <a:avLst/>
          </a:prstGeom>
          <a:noFill/>
        </p:spPr>
        <p:txBody>
          <a:bodyPr wrap="square" rtlCol="0">
            <a:spAutoFit/>
          </a:bodyPr>
          <a:lstStyle/>
          <a:p>
            <a:pPr algn="dist"/>
            <a:r>
              <a:rPr lang="en-US" altLang="zh-CN" sz="6000" dirty="0">
                <a:solidFill>
                  <a:schemeClr val="bg1"/>
                </a:solidFill>
                <a:latin typeface="+mj-lt"/>
                <a:ea typeface="字魂59号-创粗黑" panose="00000500000000000000" pitchFamily="2" charset="-122"/>
              </a:rPr>
              <a:t>Part 01</a:t>
            </a:r>
            <a:endParaRPr lang="zh-CN" altLang="en-US" sz="6000" dirty="0">
              <a:solidFill>
                <a:schemeClr val="bg1"/>
              </a:solidFill>
              <a:latin typeface="+mj-lt"/>
              <a:ea typeface="字魂59号-创粗黑" panose="00000500000000000000" pitchFamily="2" charset="-122"/>
            </a:endParaRPr>
          </a:p>
        </p:txBody>
      </p:sp>
      <p:sp>
        <p:nvSpPr>
          <p:cNvPr id="12" name="文本框 11">
            <a:extLst>
              <a:ext uri="{FF2B5EF4-FFF2-40B4-BE49-F238E27FC236}">
                <a16:creationId xmlns:a16="http://schemas.microsoft.com/office/drawing/2014/main" id="{E0466237-626A-46D0-B6BF-6E44B980F591}"/>
              </a:ext>
            </a:extLst>
          </p:cNvPr>
          <p:cNvSpPr txBox="1"/>
          <p:nvPr/>
        </p:nvSpPr>
        <p:spPr>
          <a:xfrm>
            <a:off x="1012950" y="3778899"/>
            <a:ext cx="4866739" cy="1015663"/>
          </a:xfrm>
          <a:prstGeom prst="rect">
            <a:avLst/>
          </a:prstGeom>
          <a:noFill/>
        </p:spPr>
        <p:txBody>
          <a:bodyPr wrap="square" rtlCol="0">
            <a:spAutoFit/>
          </a:bodyPr>
          <a:lstStyle/>
          <a:p>
            <a:r>
              <a:rPr lang="en-US" altLang="zh-CN" sz="6000" b="1" dirty="0">
                <a:solidFill>
                  <a:srgbClr val="1B828D"/>
                </a:solidFill>
                <a:latin typeface="+mj-lt"/>
                <a:ea typeface="字魂59号-创粗黑" panose="00000500000000000000" pitchFamily="2" charset="-122"/>
              </a:rPr>
              <a:t>Introduction</a:t>
            </a:r>
            <a:endParaRPr lang="zh-CN" altLang="en-US" sz="6000" b="1" dirty="0">
              <a:solidFill>
                <a:srgbClr val="1B828D"/>
              </a:solidFill>
              <a:latin typeface="+mj-lt"/>
              <a:ea typeface="字魂59号-创粗黑" panose="00000500000000000000" pitchFamily="2" charset="-122"/>
            </a:endParaRPr>
          </a:p>
        </p:txBody>
      </p:sp>
      <p:sp>
        <p:nvSpPr>
          <p:cNvPr id="14" name="箭头: V 形 13">
            <a:extLst>
              <a:ext uri="{FF2B5EF4-FFF2-40B4-BE49-F238E27FC236}">
                <a16:creationId xmlns:a16="http://schemas.microsoft.com/office/drawing/2014/main" id="{1B0C058D-54FE-4F0D-99E3-0ABEDC8412E1}"/>
              </a:ext>
            </a:extLst>
          </p:cNvPr>
          <p:cNvSpPr/>
          <p:nvPr/>
        </p:nvSpPr>
        <p:spPr>
          <a:xfrm rot="5400000">
            <a:off x="5912213" y="6023052"/>
            <a:ext cx="367574" cy="637310"/>
          </a:xfrm>
          <a:prstGeom prst="chevron">
            <a:avLst>
              <a:gd name="adj" fmla="val 70000"/>
            </a:avLst>
          </a:prstGeom>
          <a:solidFill>
            <a:srgbClr val="1B82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Tree>
    <p:extLst>
      <p:ext uri="{BB962C8B-B14F-4D97-AF65-F5344CB8AC3E}">
        <p14:creationId xmlns:p14="http://schemas.microsoft.com/office/powerpoint/2010/main" val="92591098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箭头: V 形 3">
            <a:extLst>
              <a:ext uri="{FF2B5EF4-FFF2-40B4-BE49-F238E27FC236}">
                <a16:creationId xmlns:a16="http://schemas.microsoft.com/office/drawing/2014/main" id="{AD81CBBC-B6D2-4644-BD7F-7B62BB573C2C}"/>
              </a:ext>
            </a:extLst>
          </p:cNvPr>
          <p:cNvSpPr/>
          <p:nvPr/>
        </p:nvSpPr>
        <p:spPr>
          <a:xfrm>
            <a:off x="603378" y="435399"/>
            <a:ext cx="354564" cy="410547"/>
          </a:xfrm>
          <a:prstGeom prst="chevron">
            <a:avLst/>
          </a:prstGeom>
          <a:solidFill>
            <a:srgbClr val="1B82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5" name="箭头: V 形 4">
            <a:extLst>
              <a:ext uri="{FF2B5EF4-FFF2-40B4-BE49-F238E27FC236}">
                <a16:creationId xmlns:a16="http://schemas.microsoft.com/office/drawing/2014/main" id="{DE46AE62-816C-4F1D-9FF5-B561730B0A1F}"/>
              </a:ext>
            </a:extLst>
          </p:cNvPr>
          <p:cNvSpPr/>
          <p:nvPr/>
        </p:nvSpPr>
        <p:spPr>
          <a:xfrm>
            <a:off x="858416" y="429208"/>
            <a:ext cx="354564" cy="410547"/>
          </a:xfrm>
          <a:prstGeom prst="chevron">
            <a:avLst/>
          </a:prstGeom>
          <a:solidFill>
            <a:srgbClr val="1B82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cxnSp>
        <p:nvCxnSpPr>
          <p:cNvPr id="7" name="直接连接符 6">
            <a:extLst>
              <a:ext uri="{FF2B5EF4-FFF2-40B4-BE49-F238E27FC236}">
                <a16:creationId xmlns:a16="http://schemas.microsoft.com/office/drawing/2014/main" id="{A15E5E9A-635B-470E-8999-F545F85C8FCA}"/>
              </a:ext>
            </a:extLst>
          </p:cNvPr>
          <p:cNvCxnSpPr/>
          <p:nvPr/>
        </p:nvCxnSpPr>
        <p:spPr>
          <a:xfrm>
            <a:off x="1362269" y="839755"/>
            <a:ext cx="10375641" cy="0"/>
          </a:xfrm>
          <a:prstGeom prst="line">
            <a:avLst/>
          </a:prstGeom>
          <a:ln>
            <a:solidFill>
              <a:srgbClr val="1B828D"/>
            </a:solidFill>
            <a:prstDash val="lgDash"/>
            <a:tailEnd type="oval"/>
          </a:ln>
        </p:spPr>
        <p:style>
          <a:lnRef idx="1">
            <a:schemeClr val="accent1"/>
          </a:lnRef>
          <a:fillRef idx="0">
            <a:schemeClr val="accent1"/>
          </a:fillRef>
          <a:effectRef idx="0">
            <a:schemeClr val="accent1"/>
          </a:effectRef>
          <a:fontRef idx="minor">
            <a:schemeClr val="tx1"/>
          </a:fontRef>
        </p:style>
      </p:cxnSp>
      <p:sp>
        <p:nvSpPr>
          <p:cNvPr id="8" name="文本框 7">
            <a:extLst>
              <a:ext uri="{FF2B5EF4-FFF2-40B4-BE49-F238E27FC236}">
                <a16:creationId xmlns:a16="http://schemas.microsoft.com/office/drawing/2014/main" id="{9ACF9282-C903-4DB6-BFDE-7857F11C10F7}"/>
              </a:ext>
            </a:extLst>
          </p:cNvPr>
          <p:cNvSpPr txBox="1"/>
          <p:nvPr/>
        </p:nvSpPr>
        <p:spPr>
          <a:xfrm>
            <a:off x="1362269" y="254980"/>
            <a:ext cx="2262992" cy="584775"/>
          </a:xfrm>
          <a:prstGeom prst="rect">
            <a:avLst/>
          </a:prstGeom>
          <a:noFill/>
        </p:spPr>
        <p:txBody>
          <a:bodyPr wrap="none" rtlCol="0">
            <a:spAutoFit/>
          </a:bodyPr>
          <a:lstStyle/>
          <a:p>
            <a:r>
              <a:rPr lang="en-US" altLang="zh-CN" sz="3200" dirty="0">
                <a:latin typeface="+mj-lt"/>
                <a:ea typeface="字魂58号-创中黑" panose="00000500000000000000" pitchFamily="2" charset="-122"/>
              </a:rPr>
              <a:t>Introduction</a:t>
            </a:r>
            <a:endParaRPr lang="zh-CN" altLang="en-US" sz="3200" dirty="0">
              <a:latin typeface="+mj-ea"/>
              <a:ea typeface="+mj-ea"/>
            </a:endParaRPr>
          </a:p>
        </p:txBody>
      </p:sp>
      <p:sp>
        <p:nvSpPr>
          <p:cNvPr id="9" name="箭头: V 形 8">
            <a:extLst>
              <a:ext uri="{FF2B5EF4-FFF2-40B4-BE49-F238E27FC236}">
                <a16:creationId xmlns:a16="http://schemas.microsoft.com/office/drawing/2014/main" id="{563E10E0-7CC7-4F32-AC5B-04B0CEC30563}"/>
              </a:ext>
            </a:extLst>
          </p:cNvPr>
          <p:cNvSpPr/>
          <p:nvPr/>
        </p:nvSpPr>
        <p:spPr>
          <a:xfrm>
            <a:off x="314129" y="429208"/>
            <a:ext cx="354564" cy="410547"/>
          </a:xfrm>
          <a:prstGeom prst="chevron">
            <a:avLst/>
          </a:prstGeom>
          <a:solidFill>
            <a:srgbClr val="1B82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2" name="文本框 7">
            <a:extLst>
              <a:ext uri="{FF2B5EF4-FFF2-40B4-BE49-F238E27FC236}">
                <a16:creationId xmlns:a16="http://schemas.microsoft.com/office/drawing/2014/main" id="{64F9ECFC-BBB1-2BBF-DDF8-956667CFA7C2}"/>
              </a:ext>
            </a:extLst>
          </p:cNvPr>
          <p:cNvSpPr txBox="1"/>
          <p:nvPr/>
        </p:nvSpPr>
        <p:spPr>
          <a:xfrm>
            <a:off x="240254" y="878931"/>
            <a:ext cx="11951746" cy="5500801"/>
          </a:xfrm>
          <a:prstGeom prst="rect">
            <a:avLst/>
          </a:prstGeom>
          <a:noFill/>
        </p:spPr>
        <p:txBody>
          <a:bodyPr wrap="square" rtlCol="0">
            <a:spAutoFit/>
          </a:bodyPr>
          <a:lstStyle/>
          <a:p>
            <a:pPr algn="just">
              <a:lnSpc>
                <a:spcPct val="150000"/>
              </a:lnSpc>
              <a:spcBef>
                <a:spcPts val="300"/>
              </a:spcBef>
              <a:spcAft>
                <a:spcPts val="300"/>
              </a:spcAft>
              <a:buFont typeface="Wingdings" panose="05000000000000000000" pitchFamily="2" charset="2"/>
              <a:buChar char="Ø"/>
            </a:pPr>
            <a:r>
              <a:rPr lang="zh-TW" altLang="en-US" sz="2200" dirty="0"/>
              <a:t>過馬路被視為一項具有挑戰性和要求很高的任務，因為它需要快速執行多個決策和行動。</a:t>
            </a:r>
            <a:endParaRPr lang="en-US" altLang="zh-TW" sz="2200" dirty="0"/>
          </a:p>
          <a:p>
            <a:pPr algn="just">
              <a:lnSpc>
                <a:spcPct val="150000"/>
              </a:lnSpc>
              <a:spcBef>
                <a:spcPts val="300"/>
              </a:spcBef>
              <a:spcAft>
                <a:spcPts val="300"/>
              </a:spcAft>
              <a:buFont typeface="Wingdings" panose="05000000000000000000" pitchFamily="2" charset="2"/>
              <a:buChar char="Ø"/>
            </a:pPr>
            <a:r>
              <a:rPr lang="zh-TW" altLang="en-US" sz="2200" dirty="0"/>
              <a:t>自 </a:t>
            </a:r>
            <a:r>
              <a:rPr lang="en-US" altLang="zh-TW" sz="2200" dirty="0"/>
              <a:t>1990 </a:t>
            </a:r>
            <a:r>
              <a:rPr lang="zh-TW" altLang="en-US" sz="2200" dirty="0"/>
              <a:t>年代以來，越來越多的研究探討行人的特徵</a:t>
            </a:r>
            <a:r>
              <a:rPr lang="en-US" altLang="zh-TW" sz="2200" dirty="0"/>
              <a:t>(</a:t>
            </a:r>
            <a:r>
              <a:rPr lang="zh-TW" altLang="en-US" sz="2200" dirty="0"/>
              <a:t>如：年齡</a:t>
            </a:r>
            <a:r>
              <a:rPr lang="en-US" altLang="zh-TW" sz="2200" dirty="0"/>
              <a:t>)</a:t>
            </a:r>
            <a:r>
              <a:rPr lang="zh-TW" altLang="en-US" sz="2200" dirty="0"/>
              <a:t>或交通環境</a:t>
            </a:r>
            <a:r>
              <a:rPr lang="en-US" altLang="zh-TW" sz="2200" dirty="0"/>
              <a:t>(</a:t>
            </a:r>
            <a:r>
              <a:rPr lang="zh-TW" altLang="en-US" sz="2200" dirty="0"/>
              <a:t>如：車道數量和汽車接近的速度</a:t>
            </a:r>
            <a:r>
              <a:rPr lang="en-US" altLang="zh-TW" sz="2200" dirty="0"/>
              <a:t>)</a:t>
            </a:r>
            <a:r>
              <a:rPr lang="zh-TW" altLang="en-US" sz="2200" dirty="0"/>
              <a:t>可能會增加行人發生事故的風險。</a:t>
            </a:r>
            <a:endParaRPr lang="en-US" altLang="zh-TW" sz="2200" dirty="0"/>
          </a:p>
          <a:p>
            <a:pPr algn="just">
              <a:lnSpc>
                <a:spcPct val="150000"/>
              </a:lnSpc>
              <a:spcBef>
                <a:spcPts val="300"/>
              </a:spcBef>
              <a:spcAft>
                <a:spcPts val="300"/>
              </a:spcAft>
              <a:buFont typeface="Wingdings" panose="05000000000000000000" pitchFamily="2" charset="2"/>
              <a:buChar char="Ø"/>
            </a:pPr>
            <a:r>
              <a:rPr lang="en-US" altLang="zh-TW" sz="2200" dirty="0"/>
              <a:t>Oxley</a:t>
            </a:r>
            <a:r>
              <a:rPr lang="zh-TW" altLang="en-US" sz="2200" dirty="0"/>
              <a:t>、</a:t>
            </a:r>
            <a:r>
              <a:rPr lang="en-US" altLang="zh-TW" sz="2200" dirty="0" err="1"/>
              <a:t>Fildes</a:t>
            </a:r>
            <a:r>
              <a:rPr lang="zh-TW" altLang="en-US" sz="2200" dirty="0"/>
              <a:t>、</a:t>
            </a:r>
            <a:r>
              <a:rPr lang="en-US" altLang="zh-TW" sz="2200" dirty="0" err="1"/>
              <a:t>Ihsen</a:t>
            </a:r>
            <a:r>
              <a:rPr lang="zh-TW" altLang="en-US" sz="2200" dirty="0"/>
              <a:t>、</a:t>
            </a:r>
            <a:r>
              <a:rPr lang="en-US" altLang="zh-TW" sz="2200" dirty="0"/>
              <a:t>Charlton and</a:t>
            </a:r>
            <a:r>
              <a:rPr lang="zh-TW" altLang="en-US" sz="2200" dirty="0"/>
              <a:t> </a:t>
            </a:r>
            <a:r>
              <a:rPr lang="en-US" altLang="zh-TW" sz="2200" dirty="0"/>
              <a:t>Day</a:t>
            </a:r>
            <a:r>
              <a:rPr lang="zh-TW" altLang="en-US" sz="2200" dirty="0"/>
              <a:t> </a:t>
            </a:r>
            <a:r>
              <a:rPr lang="en-US" altLang="zh-TW" sz="2200" dirty="0"/>
              <a:t>(1997)</a:t>
            </a:r>
            <a:r>
              <a:rPr lang="zh-TW" altLang="en-US" sz="2200" dirty="0"/>
              <a:t>的研究表明，</a:t>
            </a:r>
            <a:r>
              <a:rPr lang="en-US" altLang="zh-TW" sz="2200" dirty="0"/>
              <a:t>65 </a:t>
            </a:r>
            <a:r>
              <a:rPr lang="zh-TW" altLang="en-US" sz="2200" dirty="0"/>
              <a:t>歲以上的行人做出不安全過馬路決定的次數較多，主要發生在複雜的交通情況下，如雙向無分隔街道。</a:t>
            </a:r>
            <a:endParaRPr lang="en-US" altLang="zh-TW" sz="2200" dirty="0"/>
          </a:p>
          <a:p>
            <a:pPr algn="just">
              <a:lnSpc>
                <a:spcPct val="150000"/>
              </a:lnSpc>
              <a:spcBef>
                <a:spcPts val="300"/>
              </a:spcBef>
              <a:spcAft>
                <a:spcPts val="300"/>
              </a:spcAft>
              <a:buFont typeface="Wingdings" panose="05000000000000000000" pitchFamily="2" charset="2"/>
              <a:buChar char="Ø"/>
            </a:pPr>
            <a:r>
              <a:rPr lang="en-US" altLang="zh-TW" sz="2200" dirty="0"/>
              <a:t>Fontaine &amp; </a:t>
            </a:r>
            <a:r>
              <a:rPr lang="en-US" altLang="zh-TW" sz="2200" dirty="0" err="1"/>
              <a:t>Gourlet</a:t>
            </a:r>
            <a:r>
              <a:rPr lang="zh-TW" altLang="en-US" sz="2200" dirty="0"/>
              <a:t> </a:t>
            </a:r>
            <a:r>
              <a:rPr lang="en-US" altLang="zh-TW" sz="2200" dirty="0"/>
              <a:t>(1997)</a:t>
            </a:r>
            <a:r>
              <a:rPr lang="zh-TW" altLang="en-US" sz="2200" dirty="0"/>
              <a:t>研究表明，年長的行人在過馬路的後半段更有可能與車輛發生碰撞</a:t>
            </a:r>
            <a:r>
              <a:rPr lang="en-US" altLang="zh-TW" sz="2200" dirty="0"/>
              <a:t>(</a:t>
            </a:r>
            <a:r>
              <a:rPr lang="zh-TW" altLang="en-US" sz="2200" dirty="0"/>
              <a:t>即馬路的另一邊</a:t>
            </a:r>
            <a:r>
              <a:rPr lang="en-US" altLang="zh-TW" sz="2200" dirty="0"/>
              <a:t>)</a:t>
            </a:r>
            <a:r>
              <a:rPr lang="zh-TW" altLang="en-US" sz="2200" dirty="0"/>
              <a:t>。</a:t>
            </a:r>
            <a:endParaRPr lang="en-US" altLang="zh-TW" sz="2200" dirty="0"/>
          </a:p>
          <a:p>
            <a:pPr algn="just">
              <a:lnSpc>
                <a:spcPct val="150000"/>
              </a:lnSpc>
              <a:spcBef>
                <a:spcPts val="300"/>
              </a:spcBef>
              <a:spcAft>
                <a:spcPts val="300"/>
              </a:spcAft>
              <a:buFont typeface="Wingdings" panose="05000000000000000000" pitchFamily="2" charset="2"/>
              <a:buChar char="Ø"/>
            </a:pPr>
            <a:r>
              <a:rPr lang="en-US" altLang="zh-TW" sz="2200" dirty="0"/>
              <a:t>Dunbar(2012)</a:t>
            </a:r>
            <a:r>
              <a:rPr lang="zh-TW" altLang="en-US" sz="2200" dirty="0"/>
              <a:t>分析了英國的道路交通事故數據，發現年長的行人發生事故的風險特別高。</a:t>
            </a:r>
            <a:endParaRPr lang="en-US" altLang="zh-TW" sz="2200" dirty="0"/>
          </a:p>
          <a:p>
            <a:pPr algn="just">
              <a:lnSpc>
                <a:spcPct val="150000"/>
              </a:lnSpc>
              <a:spcBef>
                <a:spcPts val="300"/>
              </a:spcBef>
              <a:spcAft>
                <a:spcPts val="300"/>
              </a:spcAft>
              <a:buFont typeface="Wingdings" panose="05000000000000000000" pitchFamily="2" charset="2"/>
              <a:buChar char="Ø"/>
            </a:pPr>
            <a:r>
              <a:rPr lang="en-US" altLang="zh-TW" sz="2200" dirty="0"/>
              <a:t>Oxley et al. (1997) </a:t>
            </a:r>
            <a:r>
              <a:rPr lang="zh-TW" altLang="en-US" sz="2200" dirty="0"/>
              <a:t>與 </a:t>
            </a:r>
            <a:r>
              <a:rPr lang="en-US" altLang="zh-TW" sz="2200" dirty="0"/>
              <a:t>Fontaine &amp;</a:t>
            </a:r>
            <a:r>
              <a:rPr lang="zh-TW" altLang="en-US" sz="2200" dirty="0"/>
              <a:t> </a:t>
            </a:r>
            <a:r>
              <a:rPr lang="en-US" altLang="zh-TW" sz="2200" dirty="0" err="1"/>
              <a:t>Gourlet</a:t>
            </a:r>
            <a:r>
              <a:rPr lang="zh-TW" altLang="en-US" sz="2200" dirty="0"/>
              <a:t> </a:t>
            </a:r>
            <a:r>
              <a:rPr lang="en-US" altLang="zh-TW" sz="2200" dirty="0"/>
              <a:t>(1997)</a:t>
            </a:r>
            <a:r>
              <a:rPr lang="zh-TW" altLang="en-US" sz="2200" dirty="0"/>
              <a:t>研究表明，老年人在開始過馬路之前很難考慮到道路的另一邊，因此比年輕的行人更容易在遠車道與車輛發生碰撞。</a:t>
            </a:r>
            <a:endParaRPr lang="en-US" altLang="zh-TW" sz="2200" dirty="0"/>
          </a:p>
        </p:txBody>
      </p:sp>
    </p:spTree>
    <p:extLst>
      <p:ext uri="{BB962C8B-B14F-4D97-AF65-F5344CB8AC3E}">
        <p14:creationId xmlns:p14="http://schemas.microsoft.com/office/powerpoint/2010/main" val="215481099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箭头: V 形 3">
            <a:extLst>
              <a:ext uri="{FF2B5EF4-FFF2-40B4-BE49-F238E27FC236}">
                <a16:creationId xmlns:a16="http://schemas.microsoft.com/office/drawing/2014/main" id="{AD81CBBC-B6D2-4644-BD7F-7B62BB573C2C}"/>
              </a:ext>
            </a:extLst>
          </p:cNvPr>
          <p:cNvSpPr/>
          <p:nvPr/>
        </p:nvSpPr>
        <p:spPr>
          <a:xfrm>
            <a:off x="603378" y="435399"/>
            <a:ext cx="354564" cy="410547"/>
          </a:xfrm>
          <a:prstGeom prst="chevron">
            <a:avLst/>
          </a:prstGeom>
          <a:solidFill>
            <a:srgbClr val="1B82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5" name="箭头: V 形 4">
            <a:extLst>
              <a:ext uri="{FF2B5EF4-FFF2-40B4-BE49-F238E27FC236}">
                <a16:creationId xmlns:a16="http://schemas.microsoft.com/office/drawing/2014/main" id="{DE46AE62-816C-4F1D-9FF5-B561730B0A1F}"/>
              </a:ext>
            </a:extLst>
          </p:cNvPr>
          <p:cNvSpPr/>
          <p:nvPr/>
        </p:nvSpPr>
        <p:spPr>
          <a:xfrm>
            <a:off x="858416" y="429208"/>
            <a:ext cx="354564" cy="410547"/>
          </a:xfrm>
          <a:prstGeom prst="chevron">
            <a:avLst/>
          </a:prstGeom>
          <a:solidFill>
            <a:srgbClr val="1B82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cxnSp>
        <p:nvCxnSpPr>
          <p:cNvPr id="7" name="直接连接符 6">
            <a:extLst>
              <a:ext uri="{FF2B5EF4-FFF2-40B4-BE49-F238E27FC236}">
                <a16:creationId xmlns:a16="http://schemas.microsoft.com/office/drawing/2014/main" id="{A15E5E9A-635B-470E-8999-F545F85C8FCA}"/>
              </a:ext>
            </a:extLst>
          </p:cNvPr>
          <p:cNvCxnSpPr/>
          <p:nvPr/>
        </p:nvCxnSpPr>
        <p:spPr>
          <a:xfrm>
            <a:off x="1362269" y="839755"/>
            <a:ext cx="10375641" cy="0"/>
          </a:xfrm>
          <a:prstGeom prst="line">
            <a:avLst/>
          </a:prstGeom>
          <a:ln>
            <a:solidFill>
              <a:srgbClr val="1B828D"/>
            </a:solidFill>
            <a:prstDash val="lgDash"/>
            <a:tailEnd type="oval"/>
          </a:ln>
        </p:spPr>
        <p:style>
          <a:lnRef idx="1">
            <a:schemeClr val="accent1"/>
          </a:lnRef>
          <a:fillRef idx="0">
            <a:schemeClr val="accent1"/>
          </a:fillRef>
          <a:effectRef idx="0">
            <a:schemeClr val="accent1"/>
          </a:effectRef>
          <a:fontRef idx="minor">
            <a:schemeClr val="tx1"/>
          </a:fontRef>
        </p:style>
      </p:cxnSp>
      <p:sp>
        <p:nvSpPr>
          <p:cNvPr id="8" name="文本框 7">
            <a:extLst>
              <a:ext uri="{FF2B5EF4-FFF2-40B4-BE49-F238E27FC236}">
                <a16:creationId xmlns:a16="http://schemas.microsoft.com/office/drawing/2014/main" id="{9ACF9282-C903-4DB6-BFDE-7857F11C10F7}"/>
              </a:ext>
            </a:extLst>
          </p:cNvPr>
          <p:cNvSpPr txBox="1"/>
          <p:nvPr/>
        </p:nvSpPr>
        <p:spPr>
          <a:xfrm>
            <a:off x="1362269" y="254980"/>
            <a:ext cx="2262992" cy="584775"/>
          </a:xfrm>
          <a:prstGeom prst="rect">
            <a:avLst/>
          </a:prstGeom>
          <a:noFill/>
        </p:spPr>
        <p:txBody>
          <a:bodyPr wrap="none" rtlCol="0">
            <a:spAutoFit/>
          </a:bodyPr>
          <a:lstStyle/>
          <a:p>
            <a:r>
              <a:rPr lang="en-US" altLang="zh-CN" sz="3200" dirty="0">
                <a:latin typeface="+mj-lt"/>
                <a:ea typeface="字魂58号-创中黑" panose="00000500000000000000" pitchFamily="2" charset="-122"/>
              </a:rPr>
              <a:t>Introduction</a:t>
            </a:r>
            <a:endParaRPr lang="zh-CN" altLang="en-US" sz="3200" dirty="0">
              <a:latin typeface="+mj-ea"/>
              <a:ea typeface="+mj-ea"/>
            </a:endParaRPr>
          </a:p>
        </p:txBody>
      </p:sp>
      <p:sp>
        <p:nvSpPr>
          <p:cNvPr id="9" name="箭头: V 形 8">
            <a:extLst>
              <a:ext uri="{FF2B5EF4-FFF2-40B4-BE49-F238E27FC236}">
                <a16:creationId xmlns:a16="http://schemas.microsoft.com/office/drawing/2014/main" id="{563E10E0-7CC7-4F32-AC5B-04B0CEC30563}"/>
              </a:ext>
            </a:extLst>
          </p:cNvPr>
          <p:cNvSpPr/>
          <p:nvPr/>
        </p:nvSpPr>
        <p:spPr>
          <a:xfrm>
            <a:off x="314129" y="429208"/>
            <a:ext cx="354564" cy="410547"/>
          </a:xfrm>
          <a:prstGeom prst="chevron">
            <a:avLst/>
          </a:prstGeom>
          <a:solidFill>
            <a:srgbClr val="1B82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2" name="文本框 7">
            <a:extLst>
              <a:ext uri="{FF2B5EF4-FFF2-40B4-BE49-F238E27FC236}">
                <a16:creationId xmlns:a16="http://schemas.microsoft.com/office/drawing/2014/main" id="{64F9ECFC-BBB1-2BBF-DDF8-956667CFA7C2}"/>
              </a:ext>
            </a:extLst>
          </p:cNvPr>
          <p:cNvSpPr txBox="1"/>
          <p:nvPr/>
        </p:nvSpPr>
        <p:spPr>
          <a:xfrm>
            <a:off x="240254" y="878931"/>
            <a:ext cx="11951746" cy="3238644"/>
          </a:xfrm>
          <a:prstGeom prst="rect">
            <a:avLst/>
          </a:prstGeom>
          <a:noFill/>
        </p:spPr>
        <p:txBody>
          <a:bodyPr wrap="square" rtlCol="0">
            <a:spAutoFit/>
          </a:bodyPr>
          <a:lstStyle/>
          <a:p>
            <a:pPr algn="just">
              <a:lnSpc>
                <a:spcPct val="150000"/>
              </a:lnSpc>
              <a:spcBef>
                <a:spcPts val="300"/>
              </a:spcBef>
              <a:spcAft>
                <a:spcPts val="300"/>
              </a:spcAft>
              <a:buFont typeface="Wingdings" panose="05000000000000000000" pitchFamily="2" charset="2"/>
              <a:buChar char="Ø"/>
            </a:pPr>
            <a:r>
              <a:rPr lang="zh-TW" altLang="en-US" sz="2200" dirty="0"/>
              <a:t>許多學者發現，老年人採用較短的安全邊際時間，尤其是當接近的車輛速度較快時</a:t>
            </a:r>
            <a:r>
              <a:rPr lang="en-US" altLang="zh-TW" sz="2200" dirty="0"/>
              <a:t>(</a:t>
            </a:r>
            <a:r>
              <a:rPr lang="en-US" altLang="zh-TW" sz="2200" dirty="0" err="1"/>
              <a:t>Lobjois</a:t>
            </a:r>
            <a:r>
              <a:rPr lang="en-US" altLang="zh-TW" sz="2200" dirty="0"/>
              <a:t> &amp; Cavallo, 2007, 2009; </a:t>
            </a:r>
            <a:r>
              <a:rPr lang="en-US" altLang="zh-TW" sz="2200" dirty="0" err="1"/>
              <a:t>Lobjois</a:t>
            </a:r>
            <a:r>
              <a:rPr lang="en-US" altLang="zh-TW" sz="2200" dirty="0"/>
              <a:t>, </a:t>
            </a:r>
            <a:r>
              <a:rPr lang="en-US" altLang="zh-TW" sz="2200" dirty="0" err="1"/>
              <a:t>Benguigui</a:t>
            </a:r>
            <a:r>
              <a:rPr lang="en-US" altLang="zh-TW" sz="2200" dirty="0"/>
              <a:t>, &amp; Cavallo, 2013; Oxley, </a:t>
            </a:r>
            <a:r>
              <a:rPr lang="en-US" altLang="zh-TW" sz="2200" dirty="0" err="1"/>
              <a:t>Ihsen</a:t>
            </a:r>
            <a:r>
              <a:rPr lang="en-US" altLang="zh-TW" sz="2200" dirty="0"/>
              <a:t>, </a:t>
            </a:r>
            <a:r>
              <a:rPr lang="en-US" altLang="zh-TW" sz="2200" dirty="0" err="1"/>
              <a:t>Fildes</a:t>
            </a:r>
            <a:r>
              <a:rPr lang="en-US" altLang="zh-TW" sz="2200" dirty="0"/>
              <a:t>, Charlton, &amp; Day, 2005)</a:t>
            </a:r>
            <a:r>
              <a:rPr lang="zh-TW" altLang="en-US" sz="2200" dirty="0"/>
              <a:t>。</a:t>
            </a:r>
            <a:endParaRPr lang="en-US" altLang="zh-TW" sz="2200" dirty="0"/>
          </a:p>
          <a:p>
            <a:pPr algn="just">
              <a:lnSpc>
                <a:spcPct val="150000"/>
              </a:lnSpc>
              <a:spcBef>
                <a:spcPts val="300"/>
              </a:spcBef>
              <a:spcAft>
                <a:spcPts val="300"/>
              </a:spcAft>
              <a:buFont typeface="Wingdings" panose="05000000000000000000" pitchFamily="2" charset="2"/>
              <a:buChar char="Ø"/>
            </a:pPr>
            <a:r>
              <a:rPr lang="zh-TW" altLang="en-US" sz="2200" dirty="0"/>
              <a:t>由於年長的行人處理速度減慢和注意力下降，導致他們難以快速搜索和處理來自環境的視覺訊息，從而削弱他們的過馬路決策過程並導致他們錯誤辨識可用的時間間隔。與年輕人相比，他們難以估計移動車輛的到達時間</a:t>
            </a:r>
            <a:r>
              <a:rPr lang="en-US" altLang="zh-TW" sz="2200" dirty="0"/>
              <a:t>(</a:t>
            </a:r>
            <a:r>
              <a:rPr lang="en-US" altLang="zh-TW" sz="2200" dirty="0" err="1"/>
              <a:t>Dommes</a:t>
            </a:r>
            <a:r>
              <a:rPr lang="en-US" altLang="zh-TW" sz="2200" dirty="0"/>
              <a:t> et al., 2013)</a:t>
            </a:r>
            <a:r>
              <a:rPr lang="zh-TW" altLang="en-US" sz="2200" dirty="0"/>
              <a:t>。</a:t>
            </a:r>
          </a:p>
          <a:p>
            <a:pPr algn="just">
              <a:lnSpc>
                <a:spcPct val="150000"/>
              </a:lnSpc>
              <a:spcBef>
                <a:spcPts val="300"/>
              </a:spcBef>
              <a:spcAft>
                <a:spcPts val="300"/>
              </a:spcAft>
              <a:buFont typeface="Wingdings" panose="05000000000000000000" pitchFamily="2" charset="2"/>
              <a:buChar char="Ø"/>
            </a:pPr>
            <a:r>
              <a:rPr lang="zh-TW" altLang="en-US" sz="2200" b="1" dirty="0"/>
              <a:t>本研究欲探討不同年齡對行人在雙向街道上穿越馬路的影響。</a:t>
            </a:r>
            <a:endParaRPr lang="en-US" altLang="zh-TW" sz="2200" b="1" dirty="0"/>
          </a:p>
        </p:txBody>
      </p:sp>
    </p:spTree>
    <p:extLst>
      <p:ext uri="{BB962C8B-B14F-4D97-AF65-F5344CB8AC3E}">
        <p14:creationId xmlns:p14="http://schemas.microsoft.com/office/powerpoint/2010/main" val="348565454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矩形 9">
            <a:extLst>
              <a:ext uri="{FF2B5EF4-FFF2-40B4-BE49-F238E27FC236}">
                <a16:creationId xmlns:a16="http://schemas.microsoft.com/office/drawing/2014/main" id="{4D5F7B3B-0026-487B-A1C3-637D6401DA73}"/>
              </a:ext>
            </a:extLst>
          </p:cNvPr>
          <p:cNvSpPr/>
          <p:nvPr/>
        </p:nvSpPr>
        <p:spPr>
          <a:xfrm>
            <a:off x="0" y="1524283"/>
            <a:ext cx="12192000" cy="1554819"/>
          </a:xfrm>
          <a:prstGeom prst="rect">
            <a:avLst/>
          </a:prstGeom>
          <a:solidFill>
            <a:srgbClr val="047D8A">
              <a:alpha val="85098"/>
            </a:srgbClr>
          </a:solidFill>
          <a:ln>
            <a:noFill/>
          </a:ln>
          <a:effectLst>
            <a:outerShdw blurRad="203200" dist="152400" dir="5400000" algn="t" rotWithShape="0">
              <a:prstClr val="black">
                <a:alpha val="4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文本框 10">
            <a:extLst>
              <a:ext uri="{FF2B5EF4-FFF2-40B4-BE49-F238E27FC236}">
                <a16:creationId xmlns:a16="http://schemas.microsoft.com/office/drawing/2014/main" id="{A9EB7044-CE97-4E22-8134-2D2486C35593}"/>
              </a:ext>
            </a:extLst>
          </p:cNvPr>
          <p:cNvSpPr txBox="1"/>
          <p:nvPr/>
        </p:nvSpPr>
        <p:spPr>
          <a:xfrm>
            <a:off x="1236886" y="1797306"/>
            <a:ext cx="3468395" cy="1008772"/>
          </a:xfrm>
          <a:prstGeom prst="rect">
            <a:avLst/>
          </a:prstGeom>
          <a:noFill/>
        </p:spPr>
        <p:txBody>
          <a:bodyPr wrap="square" rtlCol="0">
            <a:spAutoFit/>
          </a:bodyPr>
          <a:lstStyle/>
          <a:p>
            <a:pPr algn="dist"/>
            <a:r>
              <a:rPr lang="en-US" altLang="zh-CN" sz="6000" dirty="0">
                <a:solidFill>
                  <a:schemeClr val="bg1"/>
                </a:solidFill>
                <a:latin typeface="+mj-lt"/>
                <a:ea typeface="字魂59号-创粗黑" panose="00000500000000000000" pitchFamily="2" charset="-122"/>
              </a:rPr>
              <a:t>Part 02</a:t>
            </a:r>
            <a:endParaRPr lang="zh-CN" altLang="en-US" sz="6000" dirty="0">
              <a:solidFill>
                <a:schemeClr val="bg1"/>
              </a:solidFill>
              <a:latin typeface="+mj-lt"/>
              <a:ea typeface="字魂59号-创粗黑" panose="00000500000000000000" pitchFamily="2" charset="-122"/>
            </a:endParaRPr>
          </a:p>
        </p:txBody>
      </p:sp>
      <p:sp>
        <p:nvSpPr>
          <p:cNvPr id="14" name="箭头: V 形 13">
            <a:extLst>
              <a:ext uri="{FF2B5EF4-FFF2-40B4-BE49-F238E27FC236}">
                <a16:creationId xmlns:a16="http://schemas.microsoft.com/office/drawing/2014/main" id="{1B0C058D-54FE-4F0D-99E3-0ABEDC8412E1}"/>
              </a:ext>
            </a:extLst>
          </p:cNvPr>
          <p:cNvSpPr/>
          <p:nvPr/>
        </p:nvSpPr>
        <p:spPr>
          <a:xfrm rot="5400000">
            <a:off x="5912213" y="6023052"/>
            <a:ext cx="367574" cy="637310"/>
          </a:xfrm>
          <a:prstGeom prst="chevron">
            <a:avLst>
              <a:gd name="adj" fmla="val 70000"/>
            </a:avLst>
          </a:prstGeom>
          <a:solidFill>
            <a:srgbClr val="1B82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6" name="文本框 11">
            <a:extLst>
              <a:ext uri="{FF2B5EF4-FFF2-40B4-BE49-F238E27FC236}">
                <a16:creationId xmlns:a16="http://schemas.microsoft.com/office/drawing/2014/main" id="{F3640D4A-9BDA-4D02-BA9B-9FFB74589E0C}"/>
              </a:ext>
            </a:extLst>
          </p:cNvPr>
          <p:cNvSpPr txBox="1"/>
          <p:nvPr/>
        </p:nvSpPr>
        <p:spPr>
          <a:xfrm>
            <a:off x="1012950" y="3778899"/>
            <a:ext cx="4866739" cy="1015663"/>
          </a:xfrm>
          <a:prstGeom prst="rect">
            <a:avLst/>
          </a:prstGeom>
          <a:noFill/>
        </p:spPr>
        <p:txBody>
          <a:bodyPr wrap="square" rtlCol="0">
            <a:spAutoFit/>
          </a:bodyPr>
          <a:lstStyle/>
          <a:p>
            <a:r>
              <a:rPr lang="en-US" altLang="zh-TW" sz="6000" b="1" dirty="0">
                <a:solidFill>
                  <a:srgbClr val="1B828D"/>
                </a:solidFill>
                <a:latin typeface="+mj-lt"/>
                <a:ea typeface="字魂59号-创粗黑" panose="00000500000000000000" pitchFamily="2" charset="-122"/>
              </a:rPr>
              <a:t>Method</a:t>
            </a:r>
            <a:endParaRPr lang="zh-CN" altLang="en-US" sz="6000" b="1" dirty="0">
              <a:solidFill>
                <a:srgbClr val="1B828D"/>
              </a:solidFill>
              <a:latin typeface="+mj-lt"/>
              <a:ea typeface="字魂59号-创粗黑" panose="00000500000000000000" pitchFamily="2" charset="-122"/>
            </a:endParaRPr>
          </a:p>
        </p:txBody>
      </p:sp>
    </p:spTree>
    <p:extLst>
      <p:ext uri="{BB962C8B-B14F-4D97-AF65-F5344CB8AC3E}">
        <p14:creationId xmlns:p14="http://schemas.microsoft.com/office/powerpoint/2010/main" val="83164374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箭头: V 形 3">
            <a:extLst>
              <a:ext uri="{FF2B5EF4-FFF2-40B4-BE49-F238E27FC236}">
                <a16:creationId xmlns:a16="http://schemas.microsoft.com/office/drawing/2014/main" id="{AD81CBBC-B6D2-4644-BD7F-7B62BB573C2C}"/>
              </a:ext>
            </a:extLst>
          </p:cNvPr>
          <p:cNvSpPr/>
          <p:nvPr/>
        </p:nvSpPr>
        <p:spPr>
          <a:xfrm>
            <a:off x="603378" y="435399"/>
            <a:ext cx="354564" cy="410547"/>
          </a:xfrm>
          <a:prstGeom prst="chevron">
            <a:avLst/>
          </a:prstGeom>
          <a:solidFill>
            <a:srgbClr val="1B82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5" name="箭头: V 形 4">
            <a:extLst>
              <a:ext uri="{FF2B5EF4-FFF2-40B4-BE49-F238E27FC236}">
                <a16:creationId xmlns:a16="http://schemas.microsoft.com/office/drawing/2014/main" id="{DE46AE62-816C-4F1D-9FF5-B561730B0A1F}"/>
              </a:ext>
            </a:extLst>
          </p:cNvPr>
          <p:cNvSpPr/>
          <p:nvPr/>
        </p:nvSpPr>
        <p:spPr>
          <a:xfrm>
            <a:off x="858416" y="429208"/>
            <a:ext cx="354564" cy="410547"/>
          </a:xfrm>
          <a:prstGeom prst="chevron">
            <a:avLst/>
          </a:prstGeom>
          <a:solidFill>
            <a:srgbClr val="1B82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cxnSp>
        <p:nvCxnSpPr>
          <p:cNvPr id="7" name="直接连接符 6">
            <a:extLst>
              <a:ext uri="{FF2B5EF4-FFF2-40B4-BE49-F238E27FC236}">
                <a16:creationId xmlns:a16="http://schemas.microsoft.com/office/drawing/2014/main" id="{A15E5E9A-635B-470E-8999-F545F85C8FCA}"/>
              </a:ext>
            </a:extLst>
          </p:cNvPr>
          <p:cNvCxnSpPr/>
          <p:nvPr/>
        </p:nvCxnSpPr>
        <p:spPr>
          <a:xfrm>
            <a:off x="1362269" y="839755"/>
            <a:ext cx="10375641" cy="0"/>
          </a:xfrm>
          <a:prstGeom prst="line">
            <a:avLst/>
          </a:prstGeom>
          <a:ln>
            <a:solidFill>
              <a:srgbClr val="1B828D"/>
            </a:solidFill>
            <a:prstDash val="lgDash"/>
            <a:tailEnd type="oval"/>
          </a:ln>
        </p:spPr>
        <p:style>
          <a:lnRef idx="1">
            <a:schemeClr val="accent1"/>
          </a:lnRef>
          <a:fillRef idx="0">
            <a:schemeClr val="accent1"/>
          </a:fillRef>
          <a:effectRef idx="0">
            <a:schemeClr val="accent1"/>
          </a:effectRef>
          <a:fontRef idx="minor">
            <a:schemeClr val="tx1"/>
          </a:fontRef>
        </p:style>
      </p:cxnSp>
      <p:sp>
        <p:nvSpPr>
          <p:cNvPr id="8" name="文本框 7">
            <a:extLst>
              <a:ext uri="{FF2B5EF4-FFF2-40B4-BE49-F238E27FC236}">
                <a16:creationId xmlns:a16="http://schemas.microsoft.com/office/drawing/2014/main" id="{9ACF9282-C903-4DB6-BFDE-7857F11C10F7}"/>
              </a:ext>
            </a:extLst>
          </p:cNvPr>
          <p:cNvSpPr txBox="1"/>
          <p:nvPr/>
        </p:nvSpPr>
        <p:spPr>
          <a:xfrm>
            <a:off x="1362269" y="254980"/>
            <a:ext cx="1351652" cy="523220"/>
          </a:xfrm>
          <a:prstGeom prst="rect">
            <a:avLst/>
          </a:prstGeom>
          <a:noFill/>
        </p:spPr>
        <p:txBody>
          <a:bodyPr wrap="none" rtlCol="0">
            <a:spAutoFit/>
          </a:bodyPr>
          <a:lstStyle/>
          <a:p>
            <a:r>
              <a:rPr lang="zh-TW" altLang="en-US" sz="2800" dirty="0">
                <a:latin typeface="+mj-ea"/>
                <a:ea typeface="+mj-ea"/>
              </a:rPr>
              <a:t>受測者</a:t>
            </a:r>
            <a:r>
              <a:rPr lang="en-US" altLang="zh-CN" sz="2800" dirty="0">
                <a:latin typeface="+mj-ea"/>
                <a:ea typeface="+mj-ea"/>
              </a:rPr>
              <a:t> </a:t>
            </a:r>
            <a:endParaRPr lang="zh-CN" altLang="en-US" sz="2800" dirty="0">
              <a:latin typeface="+mj-ea"/>
              <a:ea typeface="+mj-ea"/>
            </a:endParaRPr>
          </a:p>
        </p:txBody>
      </p:sp>
      <p:sp>
        <p:nvSpPr>
          <p:cNvPr id="9" name="箭头: V 形 8">
            <a:extLst>
              <a:ext uri="{FF2B5EF4-FFF2-40B4-BE49-F238E27FC236}">
                <a16:creationId xmlns:a16="http://schemas.microsoft.com/office/drawing/2014/main" id="{563E10E0-7CC7-4F32-AC5B-04B0CEC30563}"/>
              </a:ext>
            </a:extLst>
          </p:cNvPr>
          <p:cNvSpPr/>
          <p:nvPr/>
        </p:nvSpPr>
        <p:spPr>
          <a:xfrm>
            <a:off x="314129" y="429208"/>
            <a:ext cx="354564" cy="410547"/>
          </a:xfrm>
          <a:prstGeom prst="chevron">
            <a:avLst/>
          </a:prstGeom>
          <a:solidFill>
            <a:srgbClr val="1B82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2" name="文本框 7">
            <a:extLst>
              <a:ext uri="{FF2B5EF4-FFF2-40B4-BE49-F238E27FC236}">
                <a16:creationId xmlns:a16="http://schemas.microsoft.com/office/drawing/2014/main" id="{1B7E3D90-5D9B-D62C-3183-A9A20A88A6BB}"/>
              </a:ext>
            </a:extLst>
          </p:cNvPr>
          <p:cNvSpPr txBox="1"/>
          <p:nvPr/>
        </p:nvSpPr>
        <p:spPr>
          <a:xfrm>
            <a:off x="668693" y="970168"/>
            <a:ext cx="11159612" cy="5252656"/>
          </a:xfrm>
          <a:prstGeom prst="rect">
            <a:avLst/>
          </a:prstGeom>
          <a:noFill/>
        </p:spPr>
        <p:txBody>
          <a:bodyPr wrap="square" rtlCol="0">
            <a:spAutoFit/>
          </a:bodyPr>
          <a:lstStyle/>
          <a:p>
            <a:pPr algn="just">
              <a:lnSpc>
                <a:spcPct val="125000"/>
              </a:lnSpc>
              <a:spcBef>
                <a:spcPts val="300"/>
              </a:spcBef>
              <a:spcAft>
                <a:spcPts val="300"/>
              </a:spcAft>
              <a:buFont typeface="Wingdings" panose="05000000000000000000" pitchFamily="2" charset="2"/>
              <a:buChar char="Ø"/>
            </a:pPr>
            <a:r>
              <a:rPr lang="zh-TW" altLang="en-US" sz="2200" dirty="0"/>
              <a:t>共</a:t>
            </a:r>
            <a:r>
              <a:rPr lang="en-US" altLang="zh-TW" sz="2200" dirty="0"/>
              <a:t>84</a:t>
            </a:r>
            <a:r>
              <a:rPr lang="zh-TW" altLang="en-US" sz="2200" dirty="0"/>
              <a:t>名受測者</a:t>
            </a:r>
            <a:endParaRPr lang="en-US" altLang="zh-TW" sz="2200" dirty="0"/>
          </a:p>
          <a:p>
            <a:pPr marL="800100" lvl="1" indent="-342900" algn="just">
              <a:lnSpc>
                <a:spcPct val="125000"/>
              </a:lnSpc>
              <a:spcBef>
                <a:spcPts val="300"/>
              </a:spcBef>
              <a:spcAft>
                <a:spcPts val="300"/>
              </a:spcAft>
              <a:buFont typeface="Arial" panose="020B0604020202020204" pitchFamily="34" charset="0"/>
              <a:buChar char="•"/>
            </a:pPr>
            <a:r>
              <a:rPr lang="en-US" altLang="zh-TW" sz="2000" dirty="0"/>
              <a:t>18</a:t>
            </a:r>
            <a:r>
              <a:rPr lang="zh-TW" altLang="en-US" sz="2000" dirty="0"/>
              <a:t>名</a:t>
            </a:r>
            <a:r>
              <a:rPr lang="en-US" altLang="zh-TW" sz="2000" dirty="0"/>
              <a:t>19-35</a:t>
            </a:r>
            <a:r>
              <a:rPr lang="zh-TW" altLang="en-US" sz="2000" dirty="0"/>
              <a:t>歲</a:t>
            </a:r>
            <a:r>
              <a:rPr lang="en-US" altLang="zh-TW" sz="2000" dirty="0"/>
              <a:t>(</a:t>
            </a:r>
            <a:r>
              <a:rPr lang="zh-TW" altLang="en-US" sz="2000" dirty="0"/>
              <a:t>平均：</a:t>
            </a:r>
            <a:r>
              <a:rPr lang="en-US" altLang="zh-TW" sz="2000" dirty="0"/>
              <a:t>29.17</a:t>
            </a:r>
            <a:r>
              <a:rPr lang="zh-TW" altLang="en-US" sz="2000" dirty="0"/>
              <a:t>歲，</a:t>
            </a:r>
            <a:r>
              <a:rPr lang="en-US" altLang="zh-TW" sz="2000" dirty="0"/>
              <a:t>SD=4.73)</a:t>
            </a:r>
            <a:r>
              <a:rPr lang="zh-TW" altLang="en-US" sz="2000" dirty="0"/>
              <a:t>，男：</a:t>
            </a:r>
            <a:r>
              <a:rPr lang="en-US" altLang="zh-TW" sz="2000" dirty="0"/>
              <a:t>10</a:t>
            </a:r>
            <a:r>
              <a:rPr lang="zh-TW" altLang="en-US" sz="2000" dirty="0"/>
              <a:t>名，女：</a:t>
            </a:r>
            <a:r>
              <a:rPr lang="en-US" altLang="zh-TW" sz="2000" dirty="0"/>
              <a:t>8</a:t>
            </a:r>
            <a:r>
              <a:rPr lang="zh-TW" altLang="en-US" sz="2000" dirty="0"/>
              <a:t>名</a:t>
            </a:r>
            <a:endParaRPr lang="en-US" altLang="zh-TW" sz="2000" dirty="0"/>
          </a:p>
          <a:p>
            <a:pPr marL="800100" lvl="1" indent="-342900" algn="just">
              <a:lnSpc>
                <a:spcPct val="125000"/>
              </a:lnSpc>
              <a:spcBef>
                <a:spcPts val="300"/>
              </a:spcBef>
              <a:spcAft>
                <a:spcPts val="300"/>
              </a:spcAft>
              <a:buFont typeface="Arial" panose="020B0604020202020204" pitchFamily="34" charset="0"/>
              <a:buChar char="•"/>
            </a:pPr>
            <a:r>
              <a:rPr lang="en-US" altLang="zh-TW" sz="2000" dirty="0"/>
              <a:t>28</a:t>
            </a:r>
            <a:r>
              <a:rPr lang="zh-TW" altLang="en-US" sz="2000" dirty="0"/>
              <a:t>名</a:t>
            </a:r>
            <a:r>
              <a:rPr lang="en-US" altLang="zh-TW" sz="2000" dirty="0"/>
              <a:t>62-71</a:t>
            </a:r>
            <a:r>
              <a:rPr lang="zh-TW" altLang="en-US" sz="2000" dirty="0"/>
              <a:t>歲</a:t>
            </a:r>
            <a:r>
              <a:rPr lang="en-US" altLang="zh-TW" sz="2000" dirty="0"/>
              <a:t>(</a:t>
            </a:r>
            <a:r>
              <a:rPr lang="zh-TW" altLang="en-US" sz="2000" dirty="0"/>
              <a:t>平均：</a:t>
            </a:r>
            <a:r>
              <a:rPr lang="en-US" altLang="zh-TW" sz="2000" dirty="0"/>
              <a:t>68.11</a:t>
            </a:r>
            <a:r>
              <a:rPr lang="zh-TW" altLang="en-US" sz="2000" dirty="0"/>
              <a:t>歲，</a:t>
            </a:r>
            <a:r>
              <a:rPr lang="en-US" altLang="zh-TW" sz="2000" dirty="0"/>
              <a:t>SD=2.41)</a:t>
            </a:r>
            <a:r>
              <a:rPr lang="zh-TW" altLang="en-US" sz="2000" dirty="0"/>
              <a:t>，男：</a:t>
            </a:r>
            <a:r>
              <a:rPr lang="en-US" altLang="zh-TW" sz="2000" dirty="0"/>
              <a:t>6</a:t>
            </a:r>
            <a:r>
              <a:rPr lang="zh-TW" altLang="en-US" sz="2000" dirty="0"/>
              <a:t>名，女：</a:t>
            </a:r>
            <a:r>
              <a:rPr lang="en-US" altLang="zh-TW" sz="2000" dirty="0"/>
              <a:t>22</a:t>
            </a:r>
            <a:r>
              <a:rPr lang="zh-TW" altLang="en-US" sz="2000" dirty="0"/>
              <a:t>名</a:t>
            </a:r>
            <a:endParaRPr lang="en-US" altLang="zh-TW" sz="2000" dirty="0"/>
          </a:p>
          <a:p>
            <a:pPr marL="800100" lvl="1" indent="-342900" algn="just">
              <a:lnSpc>
                <a:spcPct val="125000"/>
              </a:lnSpc>
              <a:spcBef>
                <a:spcPts val="300"/>
              </a:spcBef>
              <a:spcAft>
                <a:spcPts val="300"/>
              </a:spcAft>
              <a:buFont typeface="Arial" panose="020B0604020202020204" pitchFamily="34" charset="0"/>
              <a:buChar char="•"/>
            </a:pPr>
            <a:r>
              <a:rPr lang="en-US" altLang="zh-TW" sz="2000" dirty="0"/>
              <a:t>38</a:t>
            </a:r>
            <a:r>
              <a:rPr lang="zh-TW" altLang="en-US" sz="2000" dirty="0"/>
              <a:t>名</a:t>
            </a:r>
            <a:r>
              <a:rPr lang="en-US" altLang="zh-TW" sz="2000" dirty="0"/>
              <a:t>72-85</a:t>
            </a:r>
            <a:r>
              <a:rPr lang="zh-TW" altLang="en-US" sz="2000" dirty="0"/>
              <a:t>歲</a:t>
            </a:r>
            <a:r>
              <a:rPr lang="en-US" altLang="zh-TW" sz="2000" dirty="0"/>
              <a:t>(</a:t>
            </a:r>
            <a:r>
              <a:rPr lang="zh-TW" altLang="en-US" sz="2000" dirty="0"/>
              <a:t>平均：</a:t>
            </a:r>
            <a:r>
              <a:rPr lang="en-US" altLang="zh-TW" sz="2000" dirty="0"/>
              <a:t>75.68</a:t>
            </a:r>
            <a:r>
              <a:rPr lang="zh-TW" altLang="en-US" sz="2000" dirty="0"/>
              <a:t>歲，</a:t>
            </a:r>
            <a:r>
              <a:rPr lang="en-US" altLang="zh-TW" sz="2000" dirty="0"/>
              <a:t>SD=3.31)</a:t>
            </a:r>
            <a:r>
              <a:rPr lang="zh-TW" altLang="en-US" sz="2000" dirty="0"/>
              <a:t>，男：</a:t>
            </a:r>
            <a:r>
              <a:rPr lang="en-US" altLang="zh-TW" sz="2000" dirty="0"/>
              <a:t>10</a:t>
            </a:r>
            <a:r>
              <a:rPr lang="zh-TW" altLang="en-US" sz="2000" dirty="0"/>
              <a:t>名，女：</a:t>
            </a:r>
            <a:r>
              <a:rPr lang="en-US" altLang="zh-TW" sz="2000" dirty="0"/>
              <a:t>28</a:t>
            </a:r>
            <a:r>
              <a:rPr lang="zh-TW" altLang="en-US" sz="2000" dirty="0"/>
              <a:t>名</a:t>
            </a:r>
            <a:endParaRPr lang="en-US" altLang="zh-TW" sz="2000" dirty="0"/>
          </a:p>
          <a:p>
            <a:pPr marL="342900" lvl="1" indent="-342900" algn="just">
              <a:lnSpc>
                <a:spcPct val="125000"/>
              </a:lnSpc>
              <a:spcBef>
                <a:spcPts val="300"/>
              </a:spcBef>
              <a:spcAft>
                <a:spcPts val="300"/>
              </a:spcAft>
              <a:buFont typeface="Wingdings" panose="05000000000000000000" pitchFamily="2" charset="2"/>
              <a:buChar char="Ø"/>
            </a:pPr>
            <a:r>
              <a:rPr lang="zh-TW" altLang="en-US" sz="2200" dirty="0"/>
              <a:t>視力皆為正常或矯正後正常</a:t>
            </a:r>
            <a:r>
              <a:rPr lang="en-US" altLang="zh-TW" sz="2200" dirty="0"/>
              <a:t>(</a:t>
            </a:r>
            <a:r>
              <a:rPr lang="zh-TW" altLang="en-US" sz="2200" dirty="0"/>
              <a:t>至少 </a:t>
            </a:r>
            <a:r>
              <a:rPr lang="en-US" altLang="zh-TW" sz="2200" dirty="0"/>
              <a:t>6/10</a:t>
            </a:r>
            <a:r>
              <a:rPr lang="zh-TW" altLang="en-US" sz="2200" dirty="0"/>
              <a:t>，</a:t>
            </a:r>
            <a:r>
              <a:rPr lang="en-US" altLang="zh-TW" sz="2200" dirty="0" err="1"/>
              <a:t>Ergovision</a:t>
            </a:r>
            <a:r>
              <a:rPr lang="zh-TW" altLang="en-US" sz="2200" dirty="0"/>
              <a:t> </a:t>
            </a:r>
            <a:r>
              <a:rPr lang="en-US" altLang="zh-TW" sz="2200" dirty="0"/>
              <a:t>Essilor)</a:t>
            </a:r>
          </a:p>
          <a:p>
            <a:pPr marL="342900" lvl="1" indent="-342900" algn="just">
              <a:lnSpc>
                <a:spcPct val="125000"/>
              </a:lnSpc>
              <a:spcBef>
                <a:spcPts val="300"/>
              </a:spcBef>
              <a:spcAft>
                <a:spcPts val="300"/>
              </a:spcAft>
              <a:buFont typeface="Wingdings" panose="05000000000000000000" pitchFamily="2" charset="2"/>
              <a:buChar char="Ø"/>
            </a:pPr>
            <a:r>
              <a:rPr lang="zh-TW" altLang="en-US" sz="2200" dirty="0"/>
              <a:t>步行速度：</a:t>
            </a:r>
            <a:endParaRPr lang="en-US" altLang="zh-TW" sz="2200" dirty="0"/>
          </a:p>
          <a:p>
            <a:pPr marL="800100" lvl="1" indent="-342900" algn="just">
              <a:lnSpc>
                <a:spcPct val="125000"/>
              </a:lnSpc>
              <a:spcBef>
                <a:spcPts val="300"/>
              </a:spcBef>
              <a:spcAft>
                <a:spcPts val="300"/>
              </a:spcAft>
              <a:buFont typeface="Arial" panose="020B0604020202020204" pitchFamily="34" charset="0"/>
              <a:buChar char="•"/>
            </a:pPr>
            <a:r>
              <a:rPr lang="en-US" altLang="zh-TW" sz="2000" dirty="0"/>
              <a:t>19-35</a:t>
            </a:r>
            <a:r>
              <a:rPr lang="zh-TW" altLang="en-US" sz="2000" dirty="0"/>
              <a:t>歲</a:t>
            </a:r>
            <a:r>
              <a:rPr lang="en-US" altLang="zh-TW" sz="2000" dirty="0"/>
              <a:t>(</a:t>
            </a:r>
            <a:r>
              <a:rPr lang="zh-TW" altLang="en-US" sz="2000" dirty="0"/>
              <a:t>平均：</a:t>
            </a:r>
            <a:r>
              <a:rPr lang="en-US" altLang="zh-TW" sz="2000" dirty="0"/>
              <a:t>1.5m/s</a:t>
            </a:r>
            <a:r>
              <a:rPr lang="zh-TW" altLang="en-US" sz="2000" dirty="0"/>
              <a:t>，</a:t>
            </a:r>
            <a:r>
              <a:rPr lang="en-US" altLang="zh-TW" sz="2000" dirty="0"/>
              <a:t>SD=0.09)</a:t>
            </a:r>
            <a:r>
              <a:rPr lang="zh-TW" altLang="en-US" sz="2000" dirty="0"/>
              <a:t> </a:t>
            </a:r>
            <a:endParaRPr lang="en-US" altLang="zh-TW" sz="2000" dirty="0"/>
          </a:p>
          <a:p>
            <a:pPr marL="800100" lvl="1" indent="-342900" algn="just">
              <a:lnSpc>
                <a:spcPct val="125000"/>
              </a:lnSpc>
              <a:spcBef>
                <a:spcPts val="300"/>
              </a:spcBef>
              <a:spcAft>
                <a:spcPts val="300"/>
              </a:spcAft>
              <a:buFont typeface="Arial" panose="020B0604020202020204" pitchFamily="34" charset="0"/>
              <a:buChar char="•"/>
            </a:pPr>
            <a:r>
              <a:rPr lang="en-US" altLang="zh-TW" sz="2000" dirty="0"/>
              <a:t>62-71</a:t>
            </a:r>
            <a:r>
              <a:rPr lang="zh-TW" altLang="en-US" sz="2000" dirty="0"/>
              <a:t>歲</a:t>
            </a:r>
            <a:r>
              <a:rPr lang="en-US" altLang="zh-TW" sz="2000" dirty="0"/>
              <a:t>(</a:t>
            </a:r>
            <a:r>
              <a:rPr lang="zh-TW" altLang="en-US" sz="2000" dirty="0"/>
              <a:t>平均：</a:t>
            </a:r>
            <a:r>
              <a:rPr lang="en-US" altLang="zh-TW" sz="2000" dirty="0"/>
              <a:t>1.23m/s</a:t>
            </a:r>
            <a:r>
              <a:rPr lang="zh-TW" altLang="en-US" sz="2000" dirty="0"/>
              <a:t>，</a:t>
            </a:r>
            <a:r>
              <a:rPr lang="en-US" altLang="zh-TW" sz="2000" dirty="0"/>
              <a:t>SD=0.14)</a:t>
            </a:r>
            <a:r>
              <a:rPr lang="zh-TW" altLang="en-US" sz="2000" dirty="0"/>
              <a:t> </a:t>
            </a:r>
            <a:endParaRPr lang="en-US" altLang="zh-TW" sz="2000" dirty="0"/>
          </a:p>
          <a:p>
            <a:pPr marL="800100" lvl="1" indent="-342900" algn="just">
              <a:lnSpc>
                <a:spcPct val="125000"/>
              </a:lnSpc>
              <a:spcBef>
                <a:spcPts val="300"/>
              </a:spcBef>
              <a:spcAft>
                <a:spcPts val="300"/>
              </a:spcAft>
              <a:buFont typeface="Arial" panose="020B0604020202020204" pitchFamily="34" charset="0"/>
              <a:buChar char="•"/>
            </a:pPr>
            <a:r>
              <a:rPr lang="en-US" altLang="zh-TW" sz="2000" dirty="0"/>
              <a:t>72-85</a:t>
            </a:r>
            <a:r>
              <a:rPr lang="zh-TW" altLang="en-US" sz="2000" dirty="0"/>
              <a:t>歲</a:t>
            </a:r>
            <a:r>
              <a:rPr lang="en-US" altLang="zh-TW" sz="2000" dirty="0"/>
              <a:t>(</a:t>
            </a:r>
            <a:r>
              <a:rPr lang="zh-TW" altLang="en-US" sz="2000" dirty="0"/>
              <a:t>平均：</a:t>
            </a:r>
            <a:r>
              <a:rPr lang="en-US" altLang="zh-TW" sz="2000" dirty="0"/>
              <a:t>1.21m/s</a:t>
            </a:r>
            <a:r>
              <a:rPr lang="zh-TW" altLang="en-US" sz="2000" dirty="0"/>
              <a:t>，</a:t>
            </a:r>
            <a:r>
              <a:rPr lang="en-US" altLang="zh-TW" sz="2000" dirty="0"/>
              <a:t>SD=0.15)</a:t>
            </a:r>
          </a:p>
          <a:p>
            <a:pPr lvl="1" indent="-457200" algn="just">
              <a:lnSpc>
                <a:spcPct val="125000"/>
              </a:lnSpc>
              <a:spcBef>
                <a:spcPts val="300"/>
              </a:spcBef>
              <a:spcAft>
                <a:spcPts val="300"/>
              </a:spcAft>
              <a:buFont typeface="Wingdings" panose="05000000000000000000" pitchFamily="2" charset="2"/>
              <a:buChar char="Ø"/>
            </a:pPr>
            <a:r>
              <a:rPr lang="zh-TW" altLang="en-US" sz="2200" dirty="0"/>
              <a:t>老年人皆有經過簡易心智量表</a:t>
            </a:r>
            <a:r>
              <a:rPr lang="en-US" altLang="zh-TW" sz="2200" dirty="0"/>
              <a:t>(MMSE)</a:t>
            </a:r>
            <a:r>
              <a:rPr lang="zh-TW" altLang="en-US" sz="2200" dirty="0"/>
              <a:t>測試，以確保沒有衰老症狀</a:t>
            </a:r>
            <a:endParaRPr lang="en-US" altLang="zh-TW" sz="2200" dirty="0"/>
          </a:p>
          <a:p>
            <a:pPr lvl="1" indent="-457200" algn="just">
              <a:lnSpc>
                <a:spcPct val="125000"/>
              </a:lnSpc>
              <a:spcBef>
                <a:spcPts val="300"/>
              </a:spcBef>
              <a:spcAft>
                <a:spcPts val="300"/>
              </a:spcAft>
              <a:buFont typeface="Wingdings" panose="05000000000000000000" pitchFamily="2" charset="2"/>
              <a:buChar char="Ø"/>
            </a:pPr>
            <a:r>
              <a:rPr lang="zh-TW" altLang="en-US" sz="2200" dirty="0"/>
              <a:t>皆可在沒有幫助的情況下外出</a:t>
            </a:r>
            <a:endParaRPr lang="en-US" altLang="zh-TW" sz="2200" dirty="0"/>
          </a:p>
        </p:txBody>
      </p:sp>
    </p:spTree>
    <p:extLst>
      <p:ext uri="{BB962C8B-B14F-4D97-AF65-F5344CB8AC3E}">
        <p14:creationId xmlns:p14="http://schemas.microsoft.com/office/powerpoint/2010/main" val="347014200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箭头: V 形 3">
            <a:extLst>
              <a:ext uri="{FF2B5EF4-FFF2-40B4-BE49-F238E27FC236}">
                <a16:creationId xmlns:a16="http://schemas.microsoft.com/office/drawing/2014/main" id="{AD81CBBC-B6D2-4644-BD7F-7B62BB573C2C}"/>
              </a:ext>
            </a:extLst>
          </p:cNvPr>
          <p:cNvSpPr/>
          <p:nvPr/>
        </p:nvSpPr>
        <p:spPr>
          <a:xfrm>
            <a:off x="603378" y="435399"/>
            <a:ext cx="354564" cy="410547"/>
          </a:xfrm>
          <a:prstGeom prst="chevron">
            <a:avLst/>
          </a:prstGeom>
          <a:solidFill>
            <a:srgbClr val="1B82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5" name="箭头: V 形 4">
            <a:extLst>
              <a:ext uri="{FF2B5EF4-FFF2-40B4-BE49-F238E27FC236}">
                <a16:creationId xmlns:a16="http://schemas.microsoft.com/office/drawing/2014/main" id="{DE46AE62-816C-4F1D-9FF5-B561730B0A1F}"/>
              </a:ext>
            </a:extLst>
          </p:cNvPr>
          <p:cNvSpPr/>
          <p:nvPr/>
        </p:nvSpPr>
        <p:spPr>
          <a:xfrm>
            <a:off x="858416" y="429208"/>
            <a:ext cx="354564" cy="410547"/>
          </a:xfrm>
          <a:prstGeom prst="chevron">
            <a:avLst/>
          </a:prstGeom>
          <a:solidFill>
            <a:srgbClr val="1B82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cxnSp>
        <p:nvCxnSpPr>
          <p:cNvPr id="7" name="直接连接符 6">
            <a:extLst>
              <a:ext uri="{FF2B5EF4-FFF2-40B4-BE49-F238E27FC236}">
                <a16:creationId xmlns:a16="http://schemas.microsoft.com/office/drawing/2014/main" id="{A15E5E9A-635B-470E-8999-F545F85C8FCA}"/>
              </a:ext>
            </a:extLst>
          </p:cNvPr>
          <p:cNvCxnSpPr/>
          <p:nvPr/>
        </p:nvCxnSpPr>
        <p:spPr>
          <a:xfrm>
            <a:off x="1362269" y="839755"/>
            <a:ext cx="10375641" cy="0"/>
          </a:xfrm>
          <a:prstGeom prst="line">
            <a:avLst/>
          </a:prstGeom>
          <a:ln>
            <a:solidFill>
              <a:srgbClr val="1B828D"/>
            </a:solidFill>
            <a:prstDash val="lgDash"/>
            <a:tailEnd type="oval"/>
          </a:ln>
        </p:spPr>
        <p:style>
          <a:lnRef idx="1">
            <a:schemeClr val="accent1"/>
          </a:lnRef>
          <a:fillRef idx="0">
            <a:schemeClr val="accent1"/>
          </a:fillRef>
          <a:effectRef idx="0">
            <a:schemeClr val="accent1"/>
          </a:effectRef>
          <a:fontRef idx="minor">
            <a:schemeClr val="tx1"/>
          </a:fontRef>
        </p:style>
      </p:cxnSp>
      <p:sp>
        <p:nvSpPr>
          <p:cNvPr id="8" name="文本框 7">
            <a:extLst>
              <a:ext uri="{FF2B5EF4-FFF2-40B4-BE49-F238E27FC236}">
                <a16:creationId xmlns:a16="http://schemas.microsoft.com/office/drawing/2014/main" id="{9ACF9282-C903-4DB6-BFDE-7857F11C10F7}"/>
              </a:ext>
            </a:extLst>
          </p:cNvPr>
          <p:cNvSpPr txBox="1"/>
          <p:nvPr/>
        </p:nvSpPr>
        <p:spPr>
          <a:xfrm>
            <a:off x="1362269" y="254980"/>
            <a:ext cx="902811" cy="523220"/>
          </a:xfrm>
          <a:prstGeom prst="rect">
            <a:avLst/>
          </a:prstGeom>
          <a:noFill/>
        </p:spPr>
        <p:txBody>
          <a:bodyPr wrap="none" rtlCol="0">
            <a:spAutoFit/>
          </a:bodyPr>
          <a:lstStyle/>
          <a:p>
            <a:r>
              <a:rPr lang="zh-TW" altLang="en-US" sz="2800" dirty="0">
                <a:latin typeface="+mj-ea"/>
                <a:ea typeface="+mj-ea"/>
              </a:rPr>
              <a:t>設備</a:t>
            </a:r>
            <a:endParaRPr lang="zh-CN" altLang="en-US" sz="2800" dirty="0">
              <a:latin typeface="+mj-ea"/>
              <a:ea typeface="+mj-ea"/>
            </a:endParaRPr>
          </a:p>
        </p:txBody>
      </p:sp>
      <p:sp>
        <p:nvSpPr>
          <p:cNvPr id="9" name="箭头: V 形 8">
            <a:extLst>
              <a:ext uri="{FF2B5EF4-FFF2-40B4-BE49-F238E27FC236}">
                <a16:creationId xmlns:a16="http://schemas.microsoft.com/office/drawing/2014/main" id="{563E10E0-7CC7-4F32-AC5B-04B0CEC30563}"/>
              </a:ext>
            </a:extLst>
          </p:cNvPr>
          <p:cNvSpPr/>
          <p:nvPr/>
        </p:nvSpPr>
        <p:spPr>
          <a:xfrm>
            <a:off x="314129" y="429208"/>
            <a:ext cx="354564" cy="410547"/>
          </a:xfrm>
          <a:prstGeom prst="chevron">
            <a:avLst/>
          </a:prstGeom>
          <a:solidFill>
            <a:srgbClr val="1B82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2" name="文本框 7">
            <a:extLst>
              <a:ext uri="{FF2B5EF4-FFF2-40B4-BE49-F238E27FC236}">
                <a16:creationId xmlns:a16="http://schemas.microsoft.com/office/drawing/2014/main" id="{1B7E3D90-5D9B-D62C-3183-A9A20A88A6BB}"/>
              </a:ext>
            </a:extLst>
          </p:cNvPr>
          <p:cNvSpPr txBox="1"/>
          <p:nvPr/>
        </p:nvSpPr>
        <p:spPr>
          <a:xfrm>
            <a:off x="668693" y="970168"/>
            <a:ext cx="11159612" cy="4908523"/>
          </a:xfrm>
          <a:prstGeom prst="rect">
            <a:avLst/>
          </a:prstGeom>
          <a:noFill/>
        </p:spPr>
        <p:txBody>
          <a:bodyPr wrap="square" rtlCol="0">
            <a:spAutoFit/>
          </a:bodyPr>
          <a:lstStyle/>
          <a:p>
            <a:pPr algn="just">
              <a:lnSpc>
                <a:spcPct val="125000"/>
              </a:lnSpc>
              <a:spcBef>
                <a:spcPts val="300"/>
              </a:spcBef>
              <a:spcAft>
                <a:spcPts val="300"/>
              </a:spcAft>
              <a:buFont typeface="Wingdings" panose="05000000000000000000" pitchFamily="2" charset="2"/>
              <a:buChar char="Ø"/>
            </a:pPr>
            <a:r>
              <a:rPr lang="zh-TW" altLang="en-US" sz="2200" dirty="0"/>
              <a:t>使用類似於隧道的模擬器進行實驗：</a:t>
            </a:r>
            <a:endParaRPr lang="en-US" altLang="zh-TW" sz="2200" dirty="0"/>
          </a:p>
          <a:p>
            <a:pPr marL="800100" lvl="1" indent="-342900" algn="just">
              <a:lnSpc>
                <a:spcPct val="125000"/>
              </a:lnSpc>
              <a:spcBef>
                <a:spcPts val="300"/>
              </a:spcBef>
              <a:spcAft>
                <a:spcPts val="300"/>
              </a:spcAft>
              <a:buFont typeface="Arial" panose="020B0604020202020204" pitchFamily="34" charset="0"/>
              <a:buChar char="•"/>
            </a:pPr>
            <a:r>
              <a:rPr lang="zh-TW" altLang="en-US" sz="2200" dirty="0"/>
              <a:t>場景投影至</a:t>
            </a:r>
            <a:r>
              <a:rPr lang="en-US" altLang="zh-TW" sz="2200" dirty="0"/>
              <a:t>10</a:t>
            </a:r>
            <a:r>
              <a:rPr lang="zh-TW" altLang="en-US" sz="2200" dirty="0"/>
              <a:t>個螢幕</a:t>
            </a:r>
            <a:r>
              <a:rPr lang="en-US" altLang="zh-TW" sz="2200" dirty="0"/>
              <a:t>(</a:t>
            </a:r>
            <a:r>
              <a:rPr lang="zh-TW" altLang="en-US" sz="2200" dirty="0"/>
              <a:t>高</a:t>
            </a:r>
            <a:r>
              <a:rPr lang="en-US" altLang="zh-TW" sz="2200" dirty="0"/>
              <a:t>2.55</a:t>
            </a:r>
            <a:r>
              <a:rPr lang="zh-TW" altLang="en-US" sz="2200" dirty="0"/>
              <a:t>公尺、寬</a:t>
            </a:r>
            <a:r>
              <a:rPr lang="en-US" altLang="zh-TW" sz="2200" dirty="0"/>
              <a:t>1.88</a:t>
            </a:r>
            <a:r>
              <a:rPr lang="zh-TW" altLang="en-US" sz="2200" dirty="0"/>
              <a:t>公尺</a:t>
            </a:r>
            <a:r>
              <a:rPr lang="en-US" altLang="zh-TW" sz="2200" dirty="0"/>
              <a:t>)</a:t>
            </a:r>
            <a:r>
              <a:rPr lang="zh-TW" altLang="en-US" sz="2200" dirty="0"/>
              <a:t>，行人可以在其中行走長達 </a:t>
            </a:r>
            <a:r>
              <a:rPr lang="en-US" altLang="zh-TW" sz="2200" dirty="0"/>
              <a:t>7 </a:t>
            </a:r>
            <a:r>
              <a:rPr lang="zh-TW" altLang="en-US" sz="2200" dirty="0"/>
              <a:t>公尺</a:t>
            </a:r>
            <a:endParaRPr lang="en-US" altLang="zh-TW" sz="2200" dirty="0"/>
          </a:p>
          <a:p>
            <a:pPr marL="800100" lvl="1" indent="-342900" algn="just">
              <a:lnSpc>
                <a:spcPct val="125000"/>
              </a:lnSpc>
              <a:spcBef>
                <a:spcPts val="300"/>
              </a:spcBef>
              <a:spcAft>
                <a:spcPts val="300"/>
              </a:spcAft>
              <a:buFont typeface="Arial" panose="020B0604020202020204" pitchFamily="34" charset="0"/>
              <a:buChar char="•"/>
            </a:pPr>
            <a:r>
              <a:rPr lang="zh-TW" altLang="en-US" sz="2200" dirty="0"/>
              <a:t>投影的畫面以每秒</a:t>
            </a:r>
            <a:r>
              <a:rPr lang="en-US" altLang="zh-TW" sz="2200" dirty="0"/>
              <a:t>60</a:t>
            </a:r>
            <a:r>
              <a:rPr lang="zh-TW" altLang="en-US" sz="2200" dirty="0"/>
              <a:t>幀投影至螢幕</a:t>
            </a:r>
            <a:endParaRPr lang="en-US" altLang="zh-TW" sz="2200" dirty="0"/>
          </a:p>
          <a:p>
            <a:pPr marL="800100" lvl="1" indent="-342900" algn="just">
              <a:lnSpc>
                <a:spcPct val="125000"/>
              </a:lnSpc>
              <a:spcBef>
                <a:spcPts val="300"/>
              </a:spcBef>
              <a:spcAft>
                <a:spcPts val="300"/>
              </a:spcAft>
              <a:buFont typeface="Arial" panose="020B0604020202020204" pitchFamily="34" charset="0"/>
              <a:buChar char="•"/>
            </a:pPr>
            <a:r>
              <a:rPr lang="zh-TW" altLang="en-US" sz="2200" dirty="0"/>
              <a:t>行人可以透過向左或向右看觀察來自兩個方向的交通</a:t>
            </a:r>
            <a:endParaRPr lang="en-US" altLang="zh-TW" sz="2200" dirty="0"/>
          </a:p>
          <a:p>
            <a:pPr marL="800100" lvl="1" indent="-342900" algn="just">
              <a:lnSpc>
                <a:spcPct val="125000"/>
              </a:lnSpc>
              <a:spcBef>
                <a:spcPts val="300"/>
              </a:spcBef>
              <a:spcAft>
                <a:spcPts val="300"/>
              </a:spcAft>
              <a:buFont typeface="Arial" panose="020B0604020202020204" pitchFamily="34" charset="0"/>
              <a:buChar char="•"/>
            </a:pPr>
            <a:r>
              <a:rPr lang="zh-TW" altLang="en-US" sz="2200" dirty="0"/>
              <a:t>視覺場景為一條</a:t>
            </a:r>
            <a:r>
              <a:rPr lang="en-US" altLang="zh-TW" sz="2200" dirty="0"/>
              <a:t>5.7</a:t>
            </a:r>
            <a:r>
              <a:rPr lang="zh-TW" altLang="en-US" sz="2200" dirty="0"/>
              <a:t>公尺寬的人行道到人行道的雙向城市街道</a:t>
            </a:r>
            <a:endParaRPr lang="en-US" altLang="zh-TW" sz="2200" dirty="0"/>
          </a:p>
          <a:p>
            <a:pPr marL="800100" lvl="1" indent="-342900" algn="just">
              <a:lnSpc>
                <a:spcPct val="125000"/>
              </a:lnSpc>
              <a:spcBef>
                <a:spcPts val="300"/>
              </a:spcBef>
              <a:spcAft>
                <a:spcPts val="300"/>
              </a:spcAft>
              <a:buFont typeface="Arial" panose="020B0604020202020204" pitchFamily="34" charset="0"/>
              <a:buChar char="•"/>
            </a:pPr>
            <a:r>
              <a:rPr lang="zh-TW" altLang="en-US" sz="2200" dirty="0"/>
              <a:t>交通由摩托車與汽車組成</a:t>
            </a:r>
            <a:r>
              <a:rPr lang="en-US" altLang="zh-TW" sz="2200" dirty="0"/>
              <a:t>(5~10</a:t>
            </a:r>
            <a:r>
              <a:rPr lang="zh-TW" altLang="en-US" sz="2200" dirty="0"/>
              <a:t>輛</a:t>
            </a:r>
            <a:r>
              <a:rPr lang="en-US" altLang="zh-TW" sz="2200" dirty="0"/>
              <a:t>)</a:t>
            </a:r>
          </a:p>
          <a:p>
            <a:pPr marL="800100" lvl="1" indent="-342900" algn="just">
              <a:lnSpc>
                <a:spcPct val="125000"/>
              </a:lnSpc>
              <a:spcBef>
                <a:spcPts val="300"/>
              </a:spcBef>
              <a:spcAft>
                <a:spcPts val="300"/>
              </a:spcAft>
              <a:buFont typeface="Arial" panose="020B0604020202020204" pitchFamily="34" charset="0"/>
              <a:buChar char="•"/>
            </a:pPr>
            <a:r>
              <a:rPr lang="zh-TW" altLang="en-US" sz="2200" dirty="0"/>
              <a:t>車輛走向遵循法國交通規則：近車道為車輛從行人左側駛來；遠車道為車輛從行人右側駛來</a:t>
            </a:r>
            <a:endParaRPr lang="en-US" altLang="zh-TW" sz="2200" dirty="0"/>
          </a:p>
          <a:p>
            <a:pPr marL="800100" lvl="1" indent="-342900" algn="just">
              <a:lnSpc>
                <a:spcPct val="125000"/>
              </a:lnSpc>
              <a:spcBef>
                <a:spcPts val="300"/>
              </a:spcBef>
              <a:spcAft>
                <a:spcPts val="300"/>
              </a:spcAft>
              <a:buFont typeface="Arial" panose="020B0604020202020204" pitchFamily="34" charset="0"/>
              <a:buChar char="•"/>
            </a:pPr>
            <a:endParaRPr lang="en-US" altLang="zh-TW" sz="2200" dirty="0"/>
          </a:p>
          <a:p>
            <a:pPr algn="just">
              <a:lnSpc>
                <a:spcPct val="125000"/>
              </a:lnSpc>
              <a:spcBef>
                <a:spcPts val="300"/>
              </a:spcBef>
              <a:spcAft>
                <a:spcPts val="300"/>
              </a:spcAft>
              <a:buFont typeface="Wingdings" panose="05000000000000000000" pitchFamily="2" charset="2"/>
              <a:buChar char="Ø"/>
            </a:pPr>
            <a:endParaRPr lang="en-US" altLang="zh-TW" sz="2200" dirty="0"/>
          </a:p>
        </p:txBody>
      </p:sp>
      <p:pic>
        <p:nvPicPr>
          <p:cNvPr id="10" name="圖片 9">
            <a:extLst>
              <a:ext uri="{FF2B5EF4-FFF2-40B4-BE49-F238E27FC236}">
                <a16:creationId xmlns:a16="http://schemas.microsoft.com/office/drawing/2014/main" id="{17AC1712-6D7F-482B-9EA1-2CBC229A85D9}"/>
              </a:ext>
            </a:extLst>
          </p:cNvPr>
          <p:cNvPicPr>
            <a:picLocks noChangeAspect="1"/>
          </p:cNvPicPr>
          <p:nvPr/>
        </p:nvPicPr>
        <p:blipFill>
          <a:blip r:embed="rId3"/>
          <a:stretch>
            <a:fillRect/>
          </a:stretch>
        </p:blipFill>
        <p:spPr>
          <a:xfrm>
            <a:off x="3219644" y="4441561"/>
            <a:ext cx="3266881" cy="2284160"/>
          </a:xfrm>
          <a:prstGeom prst="rect">
            <a:avLst/>
          </a:prstGeom>
        </p:spPr>
      </p:pic>
      <p:pic>
        <p:nvPicPr>
          <p:cNvPr id="6" name="圖片 5">
            <a:extLst>
              <a:ext uri="{FF2B5EF4-FFF2-40B4-BE49-F238E27FC236}">
                <a16:creationId xmlns:a16="http://schemas.microsoft.com/office/drawing/2014/main" id="{4EF55911-FBCD-496D-A2D9-80FBD113091E}"/>
              </a:ext>
            </a:extLst>
          </p:cNvPr>
          <p:cNvPicPr>
            <a:picLocks noChangeAspect="1"/>
          </p:cNvPicPr>
          <p:nvPr/>
        </p:nvPicPr>
        <p:blipFill>
          <a:blip r:embed="rId4"/>
          <a:stretch>
            <a:fillRect/>
          </a:stretch>
        </p:blipFill>
        <p:spPr>
          <a:xfrm>
            <a:off x="7180295" y="4441561"/>
            <a:ext cx="3357811" cy="2313559"/>
          </a:xfrm>
          <a:prstGeom prst="rect">
            <a:avLst/>
          </a:prstGeom>
        </p:spPr>
      </p:pic>
    </p:spTree>
    <p:extLst>
      <p:ext uri="{BB962C8B-B14F-4D97-AF65-F5344CB8AC3E}">
        <p14:creationId xmlns:p14="http://schemas.microsoft.com/office/powerpoint/2010/main" val="373378805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箭头: V 形 3">
            <a:extLst>
              <a:ext uri="{FF2B5EF4-FFF2-40B4-BE49-F238E27FC236}">
                <a16:creationId xmlns:a16="http://schemas.microsoft.com/office/drawing/2014/main" id="{AD81CBBC-B6D2-4644-BD7F-7B62BB573C2C}"/>
              </a:ext>
            </a:extLst>
          </p:cNvPr>
          <p:cNvSpPr/>
          <p:nvPr/>
        </p:nvSpPr>
        <p:spPr>
          <a:xfrm>
            <a:off x="603378" y="435399"/>
            <a:ext cx="354564" cy="410547"/>
          </a:xfrm>
          <a:prstGeom prst="chevron">
            <a:avLst/>
          </a:prstGeom>
          <a:solidFill>
            <a:srgbClr val="1B82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5" name="箭头: V 形 4">
            <a:extLst>
              <a:ext uri="{FF2B5EF4-FFF2-40B4-BE49-F238E27FC236}">
                <a16:creationId xmlns:a16="http://schemas.microsoft.com/office/drawing/2014/main" id="{DE46AE62-816C-4F1D-9FF5-B561730B0A1F}"/>
              </a:ext>
            </a:extLst>
          </p:cNvPr>
          <p:cNvSpPr/>
          <p:nvPr/>
        </p:nvSpPr>
        <p:spPr>
          <a:xfrm>
            <a:off x="858416" y="429208"/>
            <a:ext cx="354564" cy="410547"/>
          </a:xfrm>
          <a:prstGeom prst="chevron">
            <a:avLst/>
          </a:prstGeom>
          <a:solidFill>
            <a:srgbClr val="1B82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cxnSp>
        <p:nvCxnSpPr>
          <p:cNvPr id="7" name="直接连接符 6">
            <a:extLst>
              <a:ext uri="{FF2B5EF4-FFF2-40B4-BE49-F238E27FC236}">
                <a16:creationId xmlns:a16="http://schemas.microsoft.com/office/drawing/2014/main" id="{A15E5E9A-635B-470E-8999-F545F85C8FCA}"/>
              </a:ext>
            </a:extLst>
          </p:cNvPr>
          <p:cNvCxnSpPr/>
          <p:nvPr/>
        </p:nvCxnSpPr>
        <p:spPr>
          <a:xfrm>
            <a:off x="1362269" y="839755"/>
            <a:ext cx="10375641" cy="0"/>
          </a:xfrm>
          <a:prstGeom prst="line">
            <a:avLst/>
          </a:prstGeom>
          <a:ln>
            <a:solidFill>
              <a:srgbClr val="1B828D"/>
            </a:solidFill>
            <a:prstDash val="lgDash"/>
            <a:tailEnd type="oval"/>
          </a:ln>
        </p:spPr>
        <p:style>
          <a:lnRef idx="1">
            <a:schemeClr val="accent1"/>
          </a:lnRef>
          <a:fillRef idx="0">
            <a:schemeClr val="accent1"/>
          </a:fillRef>
          <a:effectRef idx="0">
            <a:schemeClr val="accent1"/>
          </a:effectRef>
          <a:fontRef idx="minor">
            <a:schemeClr val="tx1"/>
          </a:fontRef>
        </p:style>
      </p:cxnSp>
      <p:sp>
        <p:nvSpPr>
          <p:cNvPr id="8" name="文本框 7">
            <a:extLst>
              <a:ext uri="{FF2B5EF4-FFF2-40B4-BE49-F238E27FC236}">
                <a16:creationId xmlns:a16="http://schemas.microsoft.com/office/drawing/2014/main" id="{9ACF9282-C903-4DB6-BFDE-7857F11C10F7}"/>
              </a:ext>
            </a:extLst>
          </p:cNvPr>
          <p:cNvSpPr txBox="1"/>
          <p:nvPr/>
        </p:nvSpPr>
        <p:spPr>
          <a:xfrm>
            <a:off x="1362269" y="254980"/>
            <a:ext cx="1620957" cy="523220"/>
          </a:xfrm>
          <a:prstGeom prst="rect">
            <a:avLst/>
          </a:prstGeom>
          <a:noFill/>
        </p:spPr>
        <p:txBody>
          <a:bodyPr wrap="none" rtlCol="0">
            <a:spAutoFit/>
          </a:bodyPr>
          <a:lstStyle/>
          <a:p>
            <a:r>
              <a:rPr lang="zh-TW" altLang="en-US" sz="2800" dirty="0">
                <a:latin typeface="+mj-ea"/>
                <a:ea typeface="+mj-ea"/>
              </a:rPr>
              <a:t>實驗設計</a:t>
            </a:r>
            <a:endParaRPr lang="zh-CN" altLang="en-US" sz="2800" dirty="0">
              <a:latin typeface="+mj-ea"/>
              <a:ea typeface="+mj-ea"/>
            </a:endParaRPr>
          </a:p>
        </p:txBody>
      </p:sp>
      <p:sp>
        <p:nvSpPr>
          <p:cNvPr id="9" name="箭头: V 形 8">
            <a:extLst>
              <a:ext uri="{FF2B5EF4-FFF2-40B4-BE49-F238E27FC236}">
                <a16:creationId xmlns:a16="http://schemas.microsoft.com/office/drawing/2014/main" id="{563E10E0-7CC7-4F32-AC5B-04B0CEC30563}"/>
              </a:ext>
            </a:extLst>
          </p:cNvPr>
          <p:cNvSpPr/>
          <p:nvPr/>
        </p:nvSpPr>
        <p:spPr>
          <a:xfrm>
            <a:off x="314129" y="429208"/>
            <a:ext cx="354564" cy="410547"/>
          </a:xfrm>
          <a:prstGeom prst="chevron">
            <a:avLst/>
          </a:prstGeom>
          <a:solidFill>
            <a:srgbClr val="1B82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2" name="文本框 7">
            <a:extLst>
              <a:ext uri="{FF2B5EF4-FFF2-40B4-BE49-F238E27FC236}">
                <a16:creationId xmlns:a16="http://schemas.microsoft.com/office/drawing/2014/main" id="{1B7E3D90-5D9B-D62C-3183-A9A20A88A6BB}"/>
              </a:ext>
            </a:extLst>
          </p:cNvPr>
          <p:cNvSpPr txBox="1"/>
          <p:nvPr/>
        </p:nvSpPr>
        <p:spPr>
          <a:xfrm>
            <a:off x="668692" y="852137"/>
            <a:ext cx="11675707" cy="6060570"/>
          </a:xfrm>
          <a:prstGeom prst="rect">
            <a:avLst/>
          </a:prstGeom>
          <a:noFill/>
        </p:spPr>
        <p:txBody>
          <a:bodyPr wrap="square" rtlCol="0">
            <a:spAutoFit/>
          </a:bodyPr>
          <a:lstStyle/>
          <a:p>
            <a:pPr algn="just">
              <a:lnSpc>
                <a:spcPct val="125000"/>
              </a:lnSpc>
              <a:spcBef>
                <a:spcPts val="300"/>
              </a:spcBef>
              <a:spcAft>
                <a:spcPts val="300"/>
              </a:spcAft>
              <a:buFont typeface="Wingdings" panose="05000000000000000000" pitchFamily="2" charset="2"/>
              <a:buChar char="Ø"/>
            </a:pPr>
            <a:r>
              <a:rPr lang="zh-TW" altLang="en-US" sz="2400" b="1" dirty="0"/>
              <a:t>自變項：</a:t>
            </a:r>
            <a:endParaRPr lang="en-US" altLang="zh-TW" sz="2400" b="1" dirty="0"/>
          </a:p>
          <a:p>
            <a:pPr marL="800100" lvl="1" indent="-342900" algn="just">
              <a:lnSpc>
                <a:spcPct val="125000"/>
              </a:lnSpc>
              <a:spcBef>
                <a:spcPts val="300"/>
              </a:spcBef>
              <a:spcAft>
                <a:spcPts val="300"/>
              </a:spcAft>
              <a:buFont typeface="Arial" panose="020B0604020202020204" pitchFamily="34" charset="0"/>
              <a:buChar char="•"/>
            </a:pPr>
            <a:r>
              <a:rPr lang="zh-TW" altLang="en-US" sz="2200" dirty="0"/>
              <a:t>年齡：</a:t>
            </a:r>
            <a:r>
              <a:rPr lang="en-US" altLang="zh-TW" sz="2200" dirty="0"/>
              <a:t>19-35</a:t>
            </a:r>
            <a:r>
              <a:rPr lang="zh-TW" altLang="en-US" sz="2200" dirty="0"/>
              <a:t>歲、</a:t>
            </a:r>
            <a:r>
              <a:rPr lang="en-US" altLang="zh-TW" sz="2200" dirty="0"/>
              <a:t>62-71</a:t>
            </a:r>
            <a:r>
              <a:rPr lang="zh-TW" altLang="en-US" sz="2200" dirty="0"/>
              <a:t>歲、</a:t>
            </a:r>
            <a:r>
              <a:rPr lang="en-US" altLang="zh-TW" sz="2200" dirty="0"/>
              <a:t>72-85</a:t>
            </a:r>
            <a:r>
              <a:rPr lang="zh-TW" altLang="en-US" sz="2200" dirty="0"/>
              <a:t>歲</a:t>
            </a:r>
            <a:endParaRPr lang="en-US" altLang="zh-TW" sz="2200" dirty="0"/>
          </a:p>
          <a:p>
            <a:pPr marL="800100" lvl="1" indent="-342900" algn="just">
              <a:lnSpc>
                <a:spcPct val="125000"/>
              </a:lnSpc>
              <a:spcBef>
                <a:spcPts val="300"/>
              </a:spcBef>
              <a:spcAft>
                <a:spcPts val="300"/>
              </a:spcAft>
              <a:buFont typeface="Arial" panose="020B0604020202020204" pitchFamily="34" charset="0"/>
              <a:buChar char="•"/>
            </a:pPr>
            <a:r>
              <a:rPr lang="zh-TW" altLang="en-US" sz="2200" dirty="0"/>
              <a:t>車道：近車道、遠車道</a:t>
            </a:r>
            <a:endParaRPr lang="en-US" altLang="zh-TW" sz="2200" dirty="0"/>
          </a:p>
          <a:p>
            <a:pPr marL="800100" lvl="1" indent="-342900" algn="just">
              <a:lnSpc>
                <a:spcPct val="125000"/>
              </a:lnSpc>
              <a:spcBef>
                <a:spcPts val="300"/>
              </a:spcBef>
              <a:spcAft>
                <a:spcPts val="300"/>
              </a:spcAft>
              <a:buFont typeface="Arial" panose="020B0604020202020204" pitchFamily="34" charset="0"/>
              <a:buChar char="•"/>
            </a:pPr>
            <a:r>
              <a:rPr lang="zh-TW" altLang="en-US" sz="2200" dirty="0"/>
              <a:t>車速：</a:t>
            </a:r>
            <a:r>
              <a:rPr lang="en-US" altLang="zh-TW" sz="2200" dirty="0"/>
              <a:t>40km/</a:t>
            </a:r>
            <a:r>
              <a:rPr lang="en-US" altLang="zh-TW" sz="2200" dirty="0" err="1"/>
              <a:t>hr</a:t>
            </a:r>
            <a:r>
              <a:rPr lang="zh-TW" altLang="en-US" sz="2200" dirty="0"/>
              <a:t>、</a:t>
            </a:r>
            <a:r>
              <a:rPr lang="en-US" altLang="zh-TW" sz="2200" dirty="0"/>
              <a:t>60km/</a:t>
            </a:r>
            <a:r>
              <a:rPr lang="en-US" altLang="zh-TW" sz="2200" dirty="0" err="1"/>
              <a:t>hr</a:t>
            </a:r>
            <a:endParaRPr lang="en-US" altLang="zh-TW" sz="2200" dirty="0"/>
          </a:p>
          <a:p>
            <a:pPr algn="just">
              <a:lnSpc>
                <a:spcPct val="125000"/>
              </a:lnSpc>
              <a:spcBef>
                <a:spcPts val="300"/>
              </a:spcBef>
              <a:spcAft>
                <a:spcPts val="300"/>
              </a:spcAft>
              <a:buFont typeface="Wingdings" panose="05000000000000000000" pitchFamily="2" charset="2"/>
              <a:buChar char="Ø"/>
            </a:pPr>
            <a:r>
              <a:rPr lang="zh-TW" altLang="en-US" sz="2400" b="1" dirty="0"/>
              <a:t>依變項：</a:t>
            </a:r>
            <a:endParaRPr lang="en-US" altLang="zh-TW" sz="2400" b="1" dirty="0"/>
          </a:p>
          <a:p>
            <a:pPr marL="800100" lvl="1" indent="-342900" algn="just">
              <a:lnSpc>
                <a:spcPct val="125000"/>
              </a:lnSpc>
              <a:spcBef>
                <a:spcPts val="300"/>
              </a:spcBef>
              <a:spcAft>
                <a:spcPts val="300"/>
              </a:spcAft>
              <a:buFont typeface="Arial" panose="020B0604020202020204" pitchFamily="34" charset="0"/>
              <a:buChar char="•"/>
            </a:pPr>
            <a:r>
              <a:rPr lang="zh-TW" altLang="en-US" sz="2200" dirty="0"/>
              <a:t>觀看次數</a:t>
            </a:r>
            <a:r>
              <a:rPr lang="en-US" altLang="zh-TW" sz="2200" dirty="0"/>
              <a:t>(</a:t>
            </a:r>
            <a:r>
              <a:rPr lang="zh-TW" altLang="en-US" sz="2200" dirty="0"/>
              <a:t>次</a:t>
            </a:r>
            <a:r>
              <a:rPr lang="en-US" altLang="zh-TW" sz="2200" dirty="0"/>
              <a:t>)</a:t>
            </a:r>
            <a:r>
              <a:rPr lang="zh-TW" altLang="en-US" sz="2200" dirty="0"/>
              <a:t>：受測者在開始過馬路之前，觀看每條車道的次數</a:t>
            </a:r>
            <a:endParaRPr lang="en-US" altLang="zh-TW" sz="2200" dirty="0"/>
          </a:p>
          <a:p>
            <a:pPr marL="800100" lvl="1" indent="-342900" algn="just">
              <a:lnSpc>
                <a:spcPct val="125000"/>
              </a:lnSpc>
              <a:spcBef>
                <a:spcPts val="300"/>
              </a:spcBef>
              <a:spcAft>
                <a:spcPts val="300"/>
              </a:spcAft>
              <a:buFont typeface="Arial" panose="020B0604020202020204" pitchFamily="34" charset="0"/>
              <a:buChar char="•"/>
            </a:pPr>
            <a:r>
              <a:rPr lang="zh-TW" altLang="en-US" sz="2200" dirty="0"/>
              <a:t>觀察時間</a:t>
            </a:r>
            <a:r>
              <a:rPr lang="en-US" altLang="zh-TW" sz="2200" dirty="0"/>
              <a:t>(s) </a:t>
            </a:r>
            <a:r>
              <a:rPr lang="zh-TW" altLang="en-US" sz="2200" dirty="0"/>
              <a:t>：受測者在過馬路之前，每條車道上觀看交通所花費的時間</a:t>
            </a:r>
            <a:endParaRPr lang="en-US" altLang="zh-TW" sz="2200" dirty="0"/>
          </a:p>
          <a:p>
            <a:pPr marL="800100" lvl="1" indent="-342900" algn="just">
              <a:lnSpc>
                <a:spcPct val="125000"/>
              </a:lnSpc>
              <a:spcBef>
                <a:spcPts val="300"/>
              </a:spcBef>
              <a:spcAft>
                <a:spcPts val="300"/>
              </a:spcAft>
              <a:buFont typeface="Arial" panose="020B0604020202020204" pitchFamily="34" charset="0"/>
              <a:buChar char="•"/>
            </a:pPr>
            <a:r>
              <a:rPr lang="zh-TW" altLang="en-US" sz="2200" dirty="0"/>
              <a:t>碰撞百分比</a:t>
            </a:r>
            <a:r>
              <a:rPr lang="en-US" altLang="zh-TW" sz="2200" dirty="0"/>
              <a:t>(%)</a:t>
            </a:r>
            <a:r>
              <a:rPr lang="zh-TW" altLang="en-US" sz="2200" dirty="0"/>
              <a:t>：碰撞次數與總實驗次數的百分比，</a:t>
            </a:r>
            <a:endParaRPr lang="en-US" altLang="zh-TW" sz="2200" dirty="0"/>
          </a:p>
          <a:p>
            <a:pPr marL="800100" lvl="1" indent="-342900" algn="just">
              <a:lnSpc>
                <a:spcPct val="125000"/>
              </a:lnSpc>
              <a:spcBef>
                <a:spcPts val="300"/>
              </a:spcBef>
              <a:spcAft>
                <a:spcPts val="300"/>
              </a:spcAft>
              <a:buFont typeface="Arial" panose="020B0604020202020204" pitchFamily="34" charset="0"/>
              <a:buChar char="•"/>
            </a:pPr>
            <a:r>
              <a:rPr lang="zh-TW" altLang="en-US" sz="2200" dirty="0"/>
              <a:t>穿越馬路時間</a:t>
            </a:r>
            <a:r>
              <a:rPr lang="en-US" altLang="zh-TW" sz="2200" dirty="0"/>
              <a:t>(s) </a:t>
            </a:r>
            <a:r>
              <a:rPr lang="zh-TW" altLang="en-US" sz="2200" dirty="0"/>
              <a:t>：</a:t>
            </a:r>
            <a:r>
              <a:rPr lang="en-US" altLang="zh-TW" sz="2200" dirty="0"/>
              <a:t>(</a:t>
            </a:r>
            <a:r>
              <a:rPr lang="zh-TW" altLang="en-US" sz="2200" dirty="0"/>
              <a:t>沒有發生碰撞</a:t>
            </a:r>
            <a:r>
              <a:rPr lang="en-US" altLang="zh-TW" sz="2200" dirty="0"/>
              <a:t>)</a:t>
            </a:r>
          </a:p>
          <a:p>
            <a:pPr marL="1257300" lvl="2" indent="-342900" algn="just">
              <a:lnSpc>
                <a:spcPct val="125000"/>
              </a:lnSpc>
              <a:spcBef>
                <a:spcPts val="300"/>
              </a:spcBef>
              <a:spcAft>
                <a:spcPts val="300"/>
              </a:spcAft>
              <a:buFont typeface="Wingdings" panose="05000000000000000000" pitchFamily="2" charset="2"/>
              <a:buChar char="ü"/>
            </a:pPr>
            <a:r>
              <a:rPr lang="zh-TW" altLang="en-US" sz="2200" dirty="0"/>
              <a:t>近車道：人行道到街道中間的時間</a:t>
            </a:r>
            <a:endParaRPr lang="en-US" altLang="zh-TW" sz="2200" dirty="0"/>
          </a:p>
          <a:p>
            <a:pPr marL="1257300" lvl="2" indent="-342900" algn="just">
              <a:lnSpc>
                <a:spcPct val="125000"/>
              </a:lnSpc>
              <a:spcBef>
                <a:spcPts val="300"/>
              </a:spcBef>
              <a:spcAft>
                <a:spcPts val="300"/>
              </a:spcAft>
              <a:buFont typeface="Wingdings" panose="05000000000000000000" pitchFamily="2" charset="2"/>
              <a:buChar char="ü"/>
            </a:pPr>
            <a:r>
              <a:rPr lang="zh-TW" altLang="en-US" sz="2200" dirty="0"/>
              <a:t>遠車道：街道中間到對面人行道的時間</a:t>
            </a:r>
            <a:endParaRPr lang="en-US" altLang="zh-TW" sz="2200" dirty="0"/>
          </a:p>
          <a:p>
            <a:pPr marL="800100" lvl="1" indent="-342900" algn="just">
              <a:lnSpc>
                <a:spcPct val="125000"/>
              </a:lnSpc>
              <a:spcBef>
                <a:spcPts val="300"/>
              </a:spcBef>
              <a:spcAft>
                <a:spcPts val="300"/>
              </a:spcAft>
              <a:buFont typeface="Arial" panose="020B0604020202020204" pitchFamily="34" charset="0"/>
              <a:buChar char="•"/>
            </a:pPr>
            <a:r>
              <a:rPr lang="zh-TW" altLang="en-US" sz="2200" dirty="0"/>
              <a:t>安全邊際</a:t>
            </a:r>
            <a:r>
              <a:rPr lang="en-US" altLang="zh-TW" sz="2200" dirty="0"/>
              <a:t>(s)</a:t>
            </a:r>
            <a:r>
              <a:rPr lang="zh-TW" altLang="en-US" sz="2200" dirty="0"/>
              <a:t>：行人過完馬路後，車輛到達受測者走路路線的時間，時間越長表越安全</a:t>
            </a:r>
            <a:endParaRPr lang="en-US" altLang="zh-TW" sz="2200" dirty="0"/>
          </a:p>
        </p:txBody>
      </p:sp>
    </p:spTree>
    <p:extLst>
      <p:ext uri="{BB962C8B-B14F-4D97-AF65-F5344CB8AC3E}">
        <p14:creationId xmlns:p14="http://schemas.microsoft.com/office/powerpoint/2010/main" val="158583278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ISPRING_PRESENTATION_TITLE" val="部门工作总结"/>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好看">
      <a:majorFont>
        <a:latin typeface="Calibri"/>
        <a:ea typeface="微軟正黑體"/>
        <a:cs typeface=""/>
      </a:majorFont>
      <a:minorFont>
        <a:latin typeface="Calibri"/>
        <a:ea typeface="微軟正黑體"/>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3948</TotalTime>
  <Words>2267</Words>
  <Application>Microsoft Office PowerPoint</Application>
  <PresentationFormat>寬螢幕</PresentationFormat>
  <Paragraphs>283</Paragraphs>
  <Slides>21</Slides>
  <Notes>21</Notes>
  <HiddenSlides>0</HiddenSlides>
  <MMClips>0</MMClips>
  <ScaleCrop>false</ScaleCrop>
  <HeadingPairs>
    <vt:vector size="6" baseType="variant">
      <vt:variant>
        <vt:lpstr>使用字型</vt:lpstr>
      </vt:variant>
      <vt:variant>
        <vt:i4>5</vt:i4>
      </vt:variant>
      <vt:variant>
        <vt:lpstr>佈景主題</vt:lpstr>
      </vt:variant>
      <vt:variant>
        <vt:i4>1</vt:i4>
      </vt:variant>
      <vt:variant>
        <vt:lpstr>投影片標題</vt:lpstr>
      </vt:variant>
      <vt:variant>
        <vt:i4>21</vt:i4>
      </vt:variant>
    </vt:vector>
  </HeadingPairs>
  <TitlesOfParts>
    <vt:vector size="27" baseType="lpstr">
      <vt:lpstr>等线</vt:lpstr>
      <vt:lpstr>微軟正黑體</vt:lpstr>
      <vt:lpstr>Arial</vt:lpstr>
      <vt:lpstr>Calibri</vt:lpstr>
      <vt:lpstr>Wingdings</vt:lpstr>
      <vt:lpstr>Office 主题​​</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优品PPT</dc:creator>
  <dc:description>http://www.ypppt.com/</dc:description>
  <cp:lastModifiedBy>瑀婕 陳</cp:lastModifiedBy>
  <cp:revision>170</cp:revision>
  <dcterms:created xsi:type="dcterms:W3CDTF">2019-07-29T02:38:01Z</dcterms:created>
  <dcterms:modified xsi:type="dcterms:W3CDTF">2023-03-02T06:55:42Z</dcterms:modified>
</cp:coreProperties>
</file>